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работы с молодыми педагогами в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2024-25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уч.году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30 июня 2025 года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35927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Укажите какие еще проблемы у Вас остаются в педагогической деятельности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Много ненужных бумаг </a:t>
            </a:r>
            <a:endParaRPr lang="ru-RU" dirty="0" smtClean="0"/>
          </a:p>
          <a:p>
            <a:r>
              <a:rPr lang="ru-RU" dirty="0" smtClean="0"/>
              <a:t>нет проблем</a:t>
            </a:r>
          </a:p>
          <a:p>
            <a:r>
              <a:rPr lang="ru-RU" dirty="0" smtClean="0"/>
              <a:t> </a:t>
            </a:r>
            <a:r>
              <a:rPr lang="ru-RU" dirty="0" smtClean="0"/>
              <a:t>Глобальных проблем нет. </a:t>
            </a:r>
            <a:endParaRPr lang="ru-RU" dirty="0" smtClean="0"/>
          </a:p>
          <a:p>
            <a:r>
              <a:rPr lang="ru-RU" dirty="0" smtClean="0"/>
              <a:t>Научно-исследовательская </a:t>
            </a:r>
            <a:r>
              <a:rPr lang="ru-RU" dirty="0" smtClean="0"/>
              <a:t>деятельность  </a:t>
            </a:r>
            <a:endParaRPr lang="ru-RU" dirty="0" smtClean="0"/>
          </a:p>
          <a:p>
            <a:r>
              <a:rPr lang="ru-RU" dirty="0" smtClean="0"/>
              <a:t>Общение </a:t>
            </a:r>
            <a:r>
              <a:rPr lang="ru-RU" dirty="0" smtClean="0"/>
              <a:t>с некоторыми студентами </a:t>
            </a:r>
            <a:endParaRPr lang="ru-RU" dirty="0" smtClean="0"/>
          </a:p>
          <a:p>
            <a:r>
              <a:rPr lang="ru-RU" dirty="0" smtClean="0"/>
              <a:t>Подготовка </a:t>
            </a:r>
            <a:r>
              <a:rPr lang="ru-RU" dirty="0" smtClean="0"/>
              <a:t>к отчетной документации </a:t>
            </a:r>
            <a:endParaRPr lang="ru-RU" dirty="0" smtClean="0"/>
          </a:p>
          <a:p>
            <a:r>
              <a:rPr lang="ru-RU" dirty="0" smtClean="0"/>
              <a:t>Никаких </a:t>
            </a:r>
          </a:p>
          <a:p>
            <a:r>
              <a:rPr lang="ru-RU" dirty="0" smtClean="0"/>
              <a:t>Заполнение </a:t>
            </a:r>
            <a:r>
              <a:rPr lang="ru-RU" dirty="0" smtClean="0"/>
              <a:t>бумажных журналов </a:t>
            </a:r>
            <a:endParaRPr lang="ru-RU" dirty="0" smtClean="0"/>
          </a:p>
          <a:p>
            <a:r>
              <a:rPr lang="ru-RU" dirty="0" smtClean="0"/>
              <a:t>Подготовка </a:t>
            </a:r>
            <a:r>
              <a:rPr lang="ru-RU" dirty="0" smtClean="0"/>
              <a:t>отчётной документации </a:t>
            </a:r>
            <a:endParaRPr lang="ru-RU" dirty="0" smtClean="0"/>
          </a:p>
          <a:p>
            <a:r>
              <a:rPr lang="ru-RU" dirty="0" smtClean="0"/>
              <a:t>Психологические </a:t>
            </a:r>
            <a:r>
              <a:rPr lang="ru-RU" dirty="0" smtClean="0"/>
              <a:t>факторы влияющие на преподавательскую деятельность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 smtClean="0"/>
              <a:t>материальной </a:t>
            </a:r>
            <a:r>
              <a:rPr lang="ru-RU" dirty="0" smtClean="0"/>
              <a:t>базы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Взаимодействие с родителями студентов </a:t>
            </a:r>
            <a:endParaRPr lang="ru-RU" dirty="0" smtClean="0"/>
          </a:p>
          <a:p>
            <a:r>
              <a:rPr lang="ru-RU" dirty="0" smtClean="0"/>
              <a:t>Проверка </a:t>
            </a:r>
            <a:r>
              <a:rPr lang="ru-RU" dirty="0" smtClean="0"/>
              <a:t>курсовых, дипломных работ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27923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Ваши пожелания для дальнейшей работы с молодыми педагогами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Увеличить </a:t>
            </a:r>
            <a:r>
              <a:rPr lang="ru-RU" dirty="0" smtClean="0"/>
              <a:t>периодичность посещения уроков молодого преподавателя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Желаю много терпения. </a:t>
            </a:r>
            <a:endParaRPr lang="ru-RU" dirty="0" smtClean="0"/>
          </a:p>
          <a:p>
            <a:r>
              <a:rPr lang="ru-RU" dirty="0" smtClean="0"/>
              <a:t>Научно-исследовательская </a:t>
            </a:r>
            <a:r>
              <a:rPr lang="ru-RU" dirty="0" smtClean="0"/>
              <a:t>деятельность, чаще встречаться.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Терпения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 smtClean="0"/>
              <a:t>приходит с опытом , быть спокойнее и не спешить делать скоропостижные выводы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Улучшить методологические аспекты занятий  </a:t>
            </a:r>
            <a:endParaRPr lang="ru-RU" dirty="0" smtClean="0"/>
          </a:p>
          <a:p>
            <a:r>
              <a:rPr lang="ru-RU" dirty="0" smtClean="0"/>
              <a:t>Сделать </a:t>
            </a:r>
            <a:r>
              <a:rPr lang="ru-RU" dirty="0" smtClean="0"/>
              <a:t>методический материал по заполнению журналов и с формировании ведомостей </a:t>
            </a:r>
            <a:endParaRPr lang="ru-RU" dirty="0" smtClean="0"/>
          </a:p>
          <a:p>
            <a:r>
              <a:rPr lang="ru-RU" dirty="0" smtClean="0"/>
              <a:t>Простота </a:t>
            </a:r>
            <a:r>
              <a:rPr lang="ru-RU" dirty="0" smtClean="0"/>
              <a:t>и доступность информации  </a:t>
            </a:r>
            <a:endParaRPr lang="ru-RU" dirty="0" smtClean="0"/>
          </a:p>
          <a:p>
            <a:r>
              <a:rPr lang="ru-RU" dirty="0" smtClean="0"/>
              <a:t>Доступность информации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нет как таковых </a:t>
            </a:r>
            <a:endParaRPr lang="ru-RU" dirty="0" smtClean="0"/>
          </a:p>
          <a:p>
            <a:r>
              <a:rPr lang="ru-RU" dirty="0" smtClean="0"/>
              <a:t>Продолжить </a:t>
            </a:r>
            <a:r>
              <a:rPr lang="ru-RU" dirty="0" smtClean="0"/>
              <a:t>работу с наставником, проблемы разрешаются гораздо </a:t>
            </a:r>
            <a:r>
              <a:rPr lang="ru-RU" dirty="0" smtClean="0"/>
              <a:t>проще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Желаю успехов)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18634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Диаграмма ответов в Формах. Вопрос: Оцените уровень комфорта при общении с наставником. Количество ответов: 15 ответов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Диаграмма ответов в Формах. Вопрос: Оцените уровень комфорта при общении с наставником. Количество ответов: 15 ответов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Диаграмма ответов в Формах. Вопрос: Оцените уровень комфорта при общении с наставником. Количество ответов: 15 ответов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Диаграмма ответов в Формах. Вопрос: Оцените уровень комфорта при общении с наставником. Количество ответов: 15 ответов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Диаграмма ответов в Формах. Вопрос: Оцените уровень комфорта при общении с наставником. Количество ответов: 15 ответов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001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913" y="1428750"/>
            <a:ext cx="80025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565709" cy="432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396134" cy="423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769156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Укажите направления работы, которые в следующем году Вы бы хотели решать совместно с наставником?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517632" cy="503001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   методическая работа </a:t>
            </a:r>
            <a:endParaRPr lang="ru-RU" dirty="0" smtClean="0"/>
          </a:p>
          <a:p>
            <a:r>
              <a:rPr lang="ru-RU" dirty="0" smtClean="0"/>
              <a:t>Оформление </a:t>
            </a:r>
            <a:r>
              <a:rPr lang="ru-RU" dirty="0" smtClean="0"/>
              <a:t>документации. </a:t>
            </a:r>
            <a:endParaRPr lang="ru-RU" dirty="0" smtClean="0"/>
          </a:p>
          <a:p>
            <a:r>
              <a:rPr lang="ru-RU" dirty="0" smtClean="0"/>
              <a:t>Научная </a:t>
            </a:r>
            <a:r>
              <a:rPr lang="ru-RU" dirty="0" smtClean="0"/>
              <a:t>деятельность    </a:t>
            </a:r>
            <a:endParaRPr lang="ru-RU" dirty="0" smtClean="0"/>
          </a:p>
          <a:p>
            <a:r>
              <a:rPr lang="ru-RU" dirty="0" smtClean="0"/>
              <a:t>Разработка </a:t>
            </a:r>
            <a:r>
              <a:rPr lang="ru-RU" dirty="0" smtClean="0"/>
              <a:t>документации на написание дипломной работы </a:t>
            </a:r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 smtClean="0"/>
              <a:t>чемпионатного движения,  </a:t>
            </a:r>
            <a:endParaRPr lang="ru-RU" dirty="0" smtClean="0"/>
          </a:p>
          <a:p>
            <a:r>
              <a:rPr lang="ru-RU" dirty="0" smtClean="0"/>
              <a:t>Оформление отчётов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Заполнение отчётной </a:t>
            </a:r>
            <a:r>
              <a:rPr lang="ru-RU" dirty="0" smtClean="0"/>
              <a:t>документации</a:t>
            </a:r>
          </a:p>
          <a:p>
            <a:r>
              <a:rPr lang="ru-RU" dirty="0" smtClean="0"/>
              <a:t> Документация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Работа со студентами находящимися в группе риска </a:t>
            </a:r>
            <a:endParaRPr lang="ru-RU" dirty="0" smtClean="0"/>
          </a:p>
          <a:p>
            <a:r>
              <a:rPr lang="ru-RU" dirty="0" smtClean="0"/>
              <a:t>Формы </a:t>
            </a:r>
            <a:r>
              <a:rPr lang="ru-RU" dirty="0" smtClean="0"/>
              <a:t>и методы контроля знаний обучающихся </a:t>
            </a:r>
            <a:endParaRPr lang="ru-RU" dirty="0" smtClean="0"/>
          </a:p>
          <a:p>
            <a:r>
              <a:rPr lang="ru-RU" dirty="0" smtClean="0"/>
              <a:t>Написание </a:t>
            </a:r>
            <a:r>
              <a:rPr lang="ru-RU" dirty="0" smtClean="0"/>
              <a:t>курсовых, дипломных работ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трудности в работе Вы испытываете до сих пор?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200" dirty="0" smtClean="0"/>
              <a:t>подготовка </a:t>
            </a:r>
            <a:r>
              <a:rPr lang="ru-RU" sz="1200" dirty="0" smtClean="0"/>
              <a:t>отчетной документации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к занятиям, планирование урока, формулировка целей занятий,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оценка </a:t>
            </a:r>
            <a:r>
              <a:rPr lang="ru-RU" sz="1200" dirty="0" smtClean="0"/>
              <a:t>знаний и умений студентов, проведение уроков,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подготовка </a:t>
            </a:r>
            <a:r>
              <a:rPr lang="ru-RU" sz="1200" dirty="0" smtClean="0"/>
              <a:t>отчетной документации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взаимодействие </a:t>
            </a:r>
            <a:r>
              <a:rPr lang="ru-RU" sz="1200" dirty="0" smtClean="0"/>
              <a:t>со студентами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формулировка </a:t>
            </a:r>
            <a:r>
              <a:rPr lang="ru-RU" sz="1200" dirty="0" smtClean="0"/>
              <a:t>целей занятий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отчетной документации,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развитие </a:t>
            </a:r>
            <a:r>
              <a:rPr lang="ru-RU" sz="1200" dirty="0" smtClean="0"/>
              <a:t>проектно-исследовательских умений </a:t>
            </a:r>
            <a:r>
              <a:rPr lang="ru-RU" sz="1200" dirty="0" smtClean="0"/>
              <a:t>студентов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отчетной документации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развитие проектно-исследовательских умений студентов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выбор форм, методов проведения </a:t>
            </a:r>
            <a:r>
              <a:rPr lang="ru-RU" sz="1200" dirty="0" smtClean="0"/>
              <a:t>занятий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взаимодействие с родителями </a:t>
            </a:r>
            <a:r>
              <a:rPr lang="ru-RU" sz="1200" dirty="0" smtClean="0"/>
              <a:t>студентов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затруднения в содержательной части урока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отчетной документации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формулировка </a:t>
            </a:r>
            <a:r>
              <a:rPr lang="ru-RU" sz="1200" dirty="0" smtClean="0"/>
              <a:t>целей занятий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к занятиям, планирование урока,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разработка </a:t>
            </a:r>
            <a:r>
              <a:rPr lang="ru-RU" sz="1200" dirty="0" smtClean="0"/>
              <a:t>контрольно-оценочных средств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отчетной документации подготовка к занятиям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планирование урока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разработка контрольно-оценочных средств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подготовка отчетной документации, </a:t>
            </a:r>
            <a:endParaRPr lang="ru-RU" sz="1200" dirty="0" smtClean="0"/>
          </a:p>
          <a:p>
            <a:pPr>
              <a:spcBef>
                <a:spcPts val="0"/>
              </a:spcBef>
            </a:pPr>
            <a:r>
              <a:rPr lang="ru-RU" sz="1200" dirty="0" smtClean="0"/>
              <a:t>выбор </a:t>
            </a:r>
            <a:r>
              <a:rPr lang="ru-RU" sz="1200" dirty="0" smtClean="0"/>
              <a:t>форм, методов проведения </a:t>
            </a:r>
            <a:r>
              <a:rPr lang="ru-RU" sz="1200" dirty="0" smtClean="0"/>
              <a:t>занятий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взаимодействие со </a:t>
            </a:r>
            <a:r>
              <a:rPr lang="ru-RU" sz="1200" dirty="0" smtClean="0"/>
              <a:t>студентами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оценка знаний и умений студентов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разработка контрольно-оценочных средств</a:t>
            </a:r>
            <a:r>
              <a:rPr lang="ru-RU" sz="1200" dirty="0" smtClean="0"/>
              <a:t>,</a:t>
            </a:r>
          </a:p>
          <a:p>
            <a:pPr>
              <a:spcBef>
                <a:spcPts val="0"/>
              </a:spcBef>
            </a:pPr>
            <a:r>
              <a:rPr lang="ru-RU" sz="1200" dirty="0" smtClean="0"/>
              <a:t> </a:t>
            </a:r>
            <a:r>
              <a:rPr lang="ru-RU" sz="1200" dirty="0" smtClean="0"/>
              <a:t>развитие проектно-исследовательских умений </a:t>
            </a:r>
            <a:r>
              <a:rPr lang="ru-RU" sz="1200" dirty="0" smtClean="0"/>
              <a:t>студентов </a:t>
            </a:r>
            <a:endParaRPr lang="ru-RU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315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Результаты работы с молодыми педагогами в 2024-25 уч.году</vt:lpstr>
      <vt:lpstr>Слайд 2</vt:lpstr>
      <vt:lpstr>Слайд 3</vt:lpstr>
      <vt:lpstr>Слайд 4</vt:lpstr>
      <vt:lpstr>Слайд 5</vt:lpstr>
      <vt:lpstr>Слайд 6</vt:lpstr>
      <vt:lpstr>Слайд 7</vt:lpstr>
      <vt:lpstr>Укажите направления работы, которые в следующем году Вы бы хотели решать совместно с наставником?</vt:lpstr>
      <vt:lpstr>Какие трудности в работе Вы испытываете до сих пор? </vt:lpstr>
      <vt:lpstr>Слайд 10</vt:lpstr>
      <vt:lpstr>Укажите какие еще проблемы у Вас остаются в педагогической деятельности </vt:lpstr>
      <vt:lpstr>Слайд 12</vt:lpstr>
      <vt:lpstr>Ваши пожелания для дальнейшей работы с молодыми педагогами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Хлебникова Наталья Евгеньевна</dc:creator>
  <cp:lastModifiedBy>hlebnikovane</cp:lastModifiedBy>
  <cp:revision>3</cp:revision>
  <dcterms:created xsi:type="dcterms:W3CDTF">2025-07-01T06:53:29Z</dcterms:created>
  <dcterms:modified xsi:type="dcterms:W3CDTF">2025-07-01T07:06:32Z</dcterms:modified>
</cp:coreProperties>
</file>