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05064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Результаты работы с молодыми педагогами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1.09.2024 года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764704"/>
            <a:ext cx="6400800" cy="1752600"/>
          </a:xfrm>
        </p:spPr>
        <p:txBody>
          <a:bodyPr/>
          <a:lstStyle/>
          <a:p>
            <a:r>
              <a:rPr lang="ru-RU" dirty="0" smtClean="0"/>
              <a:t>ГБПОУ "ЮУМК"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формы повышения квалификации Вы запланировали бы на следующий год?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068960"/>
            <a:ext cx="8229600" cy="291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Ваши пожелания для дальнейшей работы с молодыми педагогами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/>
          <a:lstStyle/>
          <a:p>
            <a:r>
              <a:rPr lang="ru-RU" dirty="0" smtClean="0"/>
              <a:t>Увеличить периодичность посещения уроков молодого преподавателя.</a:t>
            </a:r>
          </a:p>
          <a:p>
            <a:r>
              <a:rPr lang="ru-RU" dirty="0" smtClean="0"/>
              <a:t>Желаю много терпения.</a:t>
            </a:r>
          </a:p>
          <a:p>
            <a:r>
              <a:rPr lang="ru-RU" dirty="0" smtClean="0"/>
              <a:t>Научно-исследовательская деятельность, чаще встречаться.</a:t>
            </a:r>
          </a:p>
          <a:p>
            <a:r>
              <a:rPr lang="ru-RU" dirty="0" smtClean="0"/>
              <a:t>Терпения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Оцените уровень комфорта при общении с наставником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876"/>
          <a:stretch>
            <a:fillRect/>
          </a:stretch>
        </p:blipFill>
        <p:spPr bwMode="auto">
          <a:xfrm>
            <a:off x="1187624" y="2406389"/>
            <a:ext cx="7499176" cy="2913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Какой уровень поддержки Вы получили от наставника в своей работе?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140968"/>
            <a:ext cx="8229600" cy="307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Хотели бы Вы продолжать в следующем году работать с Вашим наставником? 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068960"/>
            <a:ext cx="6277852" cy="28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Оцените результат выполнения персонализированной программы наставничества за текущий год 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14403"/>
            <a:ext cx="8229600" cy="309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Есть ли необходимость в продолжении совместной работы с наставником по данной программе в следующем году?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645024"/>
            <a:ext cx="5210903" cy="2924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Укажите направления работы, которые в следующем году Вы бы хотели решать совместно с наставником? (для преподавателей, которые работают меньше трех лет)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149080"/>
            <a:ext cx="8229600" cy="3705275"/>
          </a:xfrm>
        </p:spPr>
        <p:txBody>
          <a:bodyPr/>
          <a:lstStyle/>
          <a:p>
            <a:r>
              <a:rPr lang="ru-RU" dirty="0" smtClean="0"/>
              <a:t>методическая работа</a:t>
            </a:r>
          </a:p>
          <a:p>
            <a:r>
              <a:rPr lang="ru-RU" dirty="0" smtClean="0"/>
              <a:t>Оформление документации.</a:t>
            </a:r>
          </a:p>
          <a:p>
            <a:r>
              <a:rPr lang="ru-RU" dirty="0" smtClean="0"/>
              <a:t>Научная деятельность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трудности в работе Вы испытываете до сих пор?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8229600" cy="327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Укажите какие еще проблемы у Вас остаются в педагогической деятельности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/>
          <a:lstStyle/>
          <a:p>
            <a:r>
              <a:rPr lang="ru-RU" dirty="0" smtClean="0"/>
              <a:t>Много ненужных бумаг</a:t>
            </a:r>
          </a:p>
          <a:p>
            <a:r>
              <a:rPr lang="ru-RU" dirty="0" smtClean="0"/>
              <a:t>нет проблем</a:t>
            </a:r>
          </a:p>
          <a:p>
            <a:r>
              <a:rPr lang="ru-RU" dirty="0" smtClean="0"/>
              <a:t>Глобальных проблем нет.</a:t>
            </a:r>
          </a:p>
          <a:p>
            <a:r>
              <a:rPr lang="ru-RU" dirty="0" smtClean="0"/>
              <a:t>Научно-исследовательская деятельность</a:t>
            </a:r>
          </a:p>
          <a:p>
            <a:r>
              <a:rPr lang="ru-RU" dirty="0" smtClean="0"/>
              <a:t>Общение с некоторыми студентами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172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Результаты работы с молодыми педагогами на 1.09.2024 года</vt:lpstr>
      <vt:lpstr>Оцените уровень комфорта при общении с наставником</vt:lpstr>
      <vt:lpstr>Какой уровень поддержки Вы получили от наставника в своей работе?</vt:lpstr>
      <vt:lpstr>Хотели бы Вы продолжать в следующем году работать с Вашим наставником? </vt:lpstr>
      <vt:lpstr>Оцените результат выполнения персонализированной программы наставничества за текущий год </vt:lpstr>
      <vt:lpstr>Есть ли необходимость в продолжении совместной работы с наставником по данной программе в следующем году? </vt:lpstr>
      <vt:lpstr>Укажите направления работы, которые в следующем году Вы бы хотели решать совместно с наставником? (для преподавателей, которые работают меньше трех лет)</vt:lpstr>
      <vt:lpstr>Какие трудности в работе Вы испытываете до сих пор?</vt:lpstr>
      <vt:lpstr>Укажите какие еще проблемы у Вас остаются в педагогической деятельности</vt:lpstr>
      <vt:lpstr>Какие формы повышения квалификации Вы запланировали бы на следующий год?</vt:lpstr>
      <vt:lpstr>Ваши пожелания для дальнейшей работы с молодыми педагогами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Хлебникова Наталья Евгеньевна</dc:creator>
  <cp:lastModifiedBy>hlebnikovane</cp:lastModifiedBy>
  <cp:revision>5</cp:revision>
  <dcterms:created xsi:type="dcterms:W3CDTF">2024-11-02T04:38:15Z</dcterms:created>
  <dcterms:modified xsi:type="dcterms:W3CDTF">2025-03-28T11:36:54Z</dcterms:modified>
</cp:coreProperties>
</file>