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68" r:id="rId3"/>
    <p:sldId id="315" r:id="rId4"/>
    <p:sldId id="302" r:id="rId5"/>
    <p:sldId id="319" r:id="rId6"/>
    <p:sldId id="306" r:id="rId7"/>
    <p:sldId id="301" r:id="rId8"/>
    <p:sldId id="303" r:id="rId9"/>
    <p:sldId id="307" r:id="rId10"/>
    <p:sldId id="31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4601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732034-35B7-4720-8CB2-6DE8575F5F9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B30D67-99DA-481D-BEA9-009C742BAA0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01997E48-D271-4029-A5E1-6F4D05627320}" type="parTrans" cxnId="{7B2F8334-6AFD-4B5C-9EEE-8EA1CA5D8FA9}">
      <dgm:prSet/>
      <dgm:spPr/>
      <dgm:t>
        <a:bodyPr/>
        <a:lstStyle/>
        <a:p>
          <a:endParaRPr lang="ru-RU"/>
        </a:p>
      </dgm:t>
    </dgm:pt>
    <dgm:pt modelId="{0DA699F9-9AA1-4A0B-871C-2433260847DB}" type="sibTrans" cxnId="{7B2F8334-6AFD-4B5C-9EEE-8EA1CA5D8FA9}">
      <dgm:prSet/>
      <dgm:spPr/>
      <dgm:t>
        <a:bodyPr/>
        <a:lstStyle/>
        <a:p>
          <a:endParaRPr lang="ru-RU"/>
        </a:p>
      </dgm:t>
    </dgm:pt>
    <dgm:pt modelId="{00597155-8B24-4C1F-A27F-F5157425E1BB}">
      <dgm:prSet phldrT="[Текст]"/>
      <dgm:spPr/>
      <dgm:t>
        <a:bodyPr/>
        <a:lstStyle/>
        <a:p>
          <a:r>
            <a:rPr lang="ru-RU" dirty="0" smtClean="0"/>
            <a:t>Монтаж  оборудования</a:t>
          </a:r>
          <a:endParaRPr lang="ru-RU" dirty="0"/>
        </a:p>
      </dgm:t>
    </dgm:pt>
    <dgm:pt modelId="{7E4932BB-8D5B-491D-BB1C-1C9D924DD80C}" type="parTrans" cxnId="{C0BD6A0D-0DE1-44C6-BD2F-C2F22077C7DF}">
      <dgm:prSet/>
      <dgm:spPr/>
      <dgm:t>
        <a:bodyPr/>
        <a:lstStyle/>
        <a:p>
          <a:endParaRPr lang="ru-RU"/>
        </a:p>
      </dgm:t>
    </dgm:pt>
    <dgm:pt modelId="{79484838-0FF7-417D-AC9E-8947FE388299}" type="sibTrans" cxnId="{C0BD6A0D-0DE1-44C6-BD2F-C2F22077C7DF}">
      <dgm:prSet/>
      <dgm:spPr/>
      <dgm:t>
        <a:bodyPr/>
        <a:lstStyle/>
        <a:p>
          <a:endParaRPr lang="ru-RU"/>
        </a:p>
      </dgm:t>
    </dgm:pt>
    <dgm:pt modelId="{8BE67BC1-F46C-4715-A4F4-177ED1CD5FEF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92CC53A-11A4-44B5-A715-6C5776E51C31}" type="parTrans" cxnId="{3861F01D-E12E-4FD9-B8F6-0562473E74A3}">
      <dgm:prSet/>
      <dgm:spPr/>
      <dgm:t>
        <a:bodyPr/>
        <a:lstStyle/>
        <a:p>
          <a:endParaRPr lang="ru-RU"/>
        </a:p>
      </dgm:t>
    </dgm:pt>
    <dgm:pt modelId="{21FA59F4-7672-4A6F-858C-CD199D21E90B}" type="sibTrans" cxnId="{3861F01D-E12E-4FD9-B8F6-0562473E74A3}">
      <dgm:prSet/>
      <dgm:spPr/>
      <dgm:t>
        <a:bodyPr/>
        <a:lstStyle/>
        <a:p>
          <a:endParaRPr lang="ru-RU"/>
        </a:p>
      </dgm:t>
    </dgm:pt>
    <dgm:pt modelId="{345FA98B-B78F-4E0B-99EF-7EE053A956F4}">
      <dgm:prSet phldrT="[Текст]"/>
      <dgm:spPr/>
      <dgm:t>
        <a:bodyPr/>
        <a:lstStyle/>
        <a:p>
          <a:r>
            <a:rPr lang="ru-RU" dirty="0" smtClean="0"/>
            <a:t>Настройка оборудования</a:t>
          </a:r>
          <a:endParaRPr lang="ru-RU" dirty="0"/>
        </a:p>
      </dgm:t>
    </dgm:pt>
    <dgm:pt modelId="{5222F891-1662-47C7-BAB1-B60590D9EBC3}" type="parTrans" cxnId="{7189B6AA-6933-412D-ACB1-9A1D7FBDE454}">
      <dgm:prSet/>
      <dgm:spPr/>
      <dgm:t>
        <a:bodyPr/>
        <a:lstStyle/>
        <a:p>
          <a:endParaRPr lang="ru-RU"/>
        </a:p>
      </dgm:t>
    </dgm:pt>
    <dgm:pt modelId="{D78EA84C-951E-48A7-A399-9243858FBFCF}" type="sibTrans" cxnId="{7189B6AA-6933-412D-ACB1-9A1D7FBDE454}">
      <dgm:prSet/>
      <dgm:spPr/>
      <dgm:t>
        <a:bodyPr/>
        <a:lstStyle/>
        <a:p>
          <a:endParaRPr lang="ru-RU"/>
        </a:p>
      </dgm:t>
    </dgm:pt>
    <dgm:pt modelId="{C433E26D-8884-4089-9FF0-2AC2EBDA0B2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D31CF8D8-DD13-40C5-A4FD-4701E1AF8A63}" type="parTrans" cxnId="{76947961-659E-4346-950D-BF2396F4E56E}">
      <dgm:prSet/>
      <dgm:spPr/>
      <dgm:t>
        <a:bodyPr/>
        <a:lstStyle/>
        <a:p>
          <a:endParaRPr lang="ru-RU"/>
        </a:p>
      </dgm:t>
    </dgm:pt>
    <dgm:pt modelId="{03025396-A18C-4D99-B808-D5086368E8D6}" type="sibTrans" cxnId="{76947961-659E-4346-950D-BF2396F4E56E}">
      <dgm:prSet/>
      <dgm:spPr/>
      <dgm:t>
        <a:bodyPr/>
        <a:lstStyle/>
        <a:p>
          <a:endParaRPr lang="ru-RU"/>
        </a:p>
      </dgm:t>
    </dgm:pt>
    <dgm:pt modelId="{79C71C3C-2105-4457-9441-62F677A31DED}">
      <dgm:prSet phldrT="[Текст]"/>
      <dgm:spPr/>
      <dgm:t>
        <a:bodyPr/>
        <a:lstStyle/>
        <a:p>
          <a:r>
            <a:rPr lang="ru-RU" dirty="0" smtClean="0"/>
            <a:t>Пуско-наладка оборудования</a:t>
          </a:r>
          <a:endParaRPr lang="ru-RU" dirty="0"/>
        </a:p>
      </dgm:t>
    </dgm:pt>
    <dgm:pt modelId="{2C872B76-8EB5-4EC9-90A5-39C4551B12BF}" type="parTrans" cxnId="{C7A97A45-1341-451B-9F81-5C9B25E00FBB}">
      <dgm:prSet/>
      <dgm:spPr/>
      <dgm:t>
        <a:bodyPr/>
        <a:lstStyle/>
        <a:p>
          <a:endParaRPr lang="ru-RU"/>
        </a:p>
      </dgm:t>
    </dgm:pt>
    <dgm:pt modelId="{FC04525B-7A11-4BC7-8788-3C8835D03973}" type="sibTrans" cxnId="{C7A97A45-1341-451B-9F81-5C9B25E00FBB}">
      <dgm:prSet/>
      <dgm:spPr/>
      <dgm:t>
        <a:bodyPr/>
        <a:lstStyle/>
        <a:p>
          <a:endParaRPr lang="ru-RU"/>
        </a:p>
      </dgm:t>
    </dgm:pt>
    <dgm:pt modelId="{8A5B2FC1-5D57-4258-A273-02BE28224716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4AD9C5F6-6EE7-44EB-9D87-DAE8362A8210}" type="parTrans" cxnId="{A9664941-80CD-46EA-93CE-B4924D6E7C28}">
      <dgm:prSet/>
      <dgm:spPr/>
      <dgm:t>
        <a:bodyPr/>
        <a:lstStyle/>
        <a:p>
          <a:endParaRPr lang="ru-RU"/>
        </a:p>
      </dgm:t>
    </dgm:pt>
    <dgm:pt modelId="{2EE85C4E-F355-4A7C-8030-EDA605814399}" type="sibTrans" cxnId="{A9664941-80CD-46EA-93CE-B4924D6E7C28}">
      <dgm:prSet/>
      <dgm:spPr/>
      <dgm:t>
        <a:bodyPr/>
        <a:lstStyle/>
        <a:p>
          <a:endParaRPr lang="ru-RU"/>
        </a:p>
      </dgm:t>
    </dgm:pt>
    <dgm:pt modelId="{F34848D0-BCDF-49D3-87A0-57A37FB7CD37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10CD2B6C-A972-4098-A0B5-E088144BAD26}" type="parTrans" cxnId="{28943EDE-1FE2-48BB-914B-83DF8CBC2FD9}">
      <dgm:prSet/>
      <dgm:spPr/>
      <dgm:t>
        <a:bodyPr/>
        <a:lstStyle/>
        <a:p>
          <a:endParaRPr lang="ru-RU"/>
        </a:p>
      </dgm:t>
    </dgm:pt>
    <dgm:pt modelId="{61E6FC2C-4655-4BB9-96B5-120397DCC853}" type="sibTrans" cxnId="{28943EDE-1FE2-48BB-914B-83DF8CBC2FD9}">
      <dgm:prSet/>
      <dgm:spPr/>
      <dgm:t>
        <a:bodyPr/>
        <a:lstStyle/>
        <a:p>
          <a:endParaRPr lang="ru-RU"/>
        </a:p>
      </dgm:t>
    </dgm:pt>
    <dgm:pt modelId="{07743E05-D933-4345-BE57-AAEA8FDEF300}">
      <dgm:prSet phldrT="[Текст]"/>
      <dgm:spPr/>
      <dgm:t>
        <a:bodyPr/>
        <a:lstStyle/>
        <a:p>
          <a:r>
            <a:rPr lang="ru-RU" dirty="0" smtClean="0"/>
            <a:t>Ремонт оборудования</a:t>
          </a:r>
          <a:endParaRPr lang="ru-RU" dirty="0"/>
        </a:p>
      </dgm:t>
    </dgm:pt>
    <dgm:pt modelId="{D34BD81D-D3F3-4346-99FC-DFFE8CF91AA3}" type="parTrans" cxnId="{7F2D0765-0352-451B-960B-A7BB5B82C335}">
      <dgm:prSet/>
      <dgm:spPr/>
      <dgm:t>
        <a:bodyPr/>
        <a:lstStyle/>
        <a:p>
          <a:endParaRPr lang="ru-RU"/>
        </a:p>
      </dgm:t>
    </dgm:pt>
    <dgm:pt modelId="{75115C03-D867-47A4-8C9A-4E70B10EB888}" type="sibTrans" cxnId="{7F2D0765-0352-451B-960B-A7BB5B82C335}">
      <dgm:prSet/>
      <dgm:spPr/>
      <dgm:t>
        <a:bodyPr/>
        <a:lstStyle/>
        <a:p>
          <a:endParaRPr lang="ru-RU"/>
        </a:p>
      </dgm:t>
    </dgm:pt>
    <dgm:pt modelId="{8ED966D3-5C1E-4458-AD59-5EFF23111EBA}">
      <dgm:prSet phldrT="[Текст]"/>
      <dgm:spPr/>
      <dgm:t>
        <a:bodyPr/>
        <a:lstStyle/>
        <a:p>
          <a:r>
            <a:rPr lang="ru-RU" dirty="0" smtClean="0"/>
            <a:t>Демонтаж оборудования</a:t>
          </a:r>
          <a:endParaRPr lang="ru-RU" dirty="0"/>
        </a:p>
      </dgm:t>
    </dgm:pt>
    <dgm:pt modelId="{A567FA36-7743-44B6-8BD8-D39CF6760EBE}" type="parTrans" cxnId="{7BFB059A-1485-4EC5-894F-D2F3F61A3E85}">
      <dgm:prSet/>
      <dgm:spPr/>
      <dgm:t>
        <a:bodyPr/>
        <a:lstStyle/>
        <a:p>
          <a:endParaRPr lang="ru-RU"/>
        </a:p>
      </dgm:t>
    </dgm:pt>
    <dgm:pt modelId="{A91CECF4-9A98-4A7A-B82D-533E4DDB3FFA}" type="sibTrans" cxnId="{7BFB059A-1485-4EC5-894F-D2F3F61A3E85}">
      <dgm:prSet/>
      <dgm:spPr/>
      <dgm:t>
        <a:bodyPr/>
        <a:lstStyle/>
        <a:p>
          <a:endParaRPr lang="ru-RU"/>
        </a:p>
      </dgm:t>
    </dgm:pt>
    <dgm:pt modelId="{2C1F60D4-EDCA-4361-A098-728BE277FCFC}" type="pres">
      <dgm:prSet presAssocID="{6C732034-35B7-4720-8CB2-6DE8575F5F9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E4E0D2-0952-4F0D-A5E2-FCA83AF1C833}" type="pres">
      <dgm:prSet presAssocID="{1DB30D67-99DA-481D-BEA9-009C742BAA07}" presName="composite" presStyleCnt="0"/>
      <dgm:spPr/>
    </dgm:pt>
    <dgm:pt modelId="{8E39BE74-18EA-4674-8721-A452214BA010}" type="pres">
      <dgm:prSet presAssocID="{1DB30D67-99DA-481D-BEA9-009C742BAA0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C4B6D-DBF1-4B15-9A47-EE8354B2AFE8}" type="pres">
      <dgm:prSet presAssocID="{1DB30D67-99DA-481D-BEA9-009C742BAA0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E04DE-6F85-4DDC-8352-45A16B66FDCD}" type="pres">
      <dgm:prSet presAssocID="{0DA699F9-9AA1-4A0B-871C-2433260847DB}" presName="sp" presStyleCnt="0"/>
      <dgm:spPr/>
    </dgm:pt>
    <dgm:pt modelId="{1E339D05-6FA6-4D8A-B91E-FF1E0AFA5322}" type="pres">
      <dgm:prSet presAssocID="{8BE67BC1-F46C-4715-A4F4-177ED1CD5FEF}" presName="composite" presStyleCnt="0"/>
      <dgm:spPr/>
    </dgm:pt>
    <dgm:pt modelId="{7697DD31-59D4-4C9E-A3EA-DACF686B57FC}" type="pres">
      <dgm:prSet presAssocID="{8BE67BC1-F46C-4715-A4F4-177ED1CD5FEF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4318D-BC9B-435C-8F6C-C3A28CECF852}" type="pres">
      <dgm:prSet presAssocID="{8BE67BC1-F46C-4715-A4F4-177ED1CD5FEF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87FB6-D663-4843-A38C-7F2A84799BDD}" type="pres">
      <dgm:prSet presAssocID="{21FA59F4-7672-4A6F-858C-CD199D21E90B}" presName="sp" presStyleCnt="0"/>
      <dgm:spPr/>
    </dgm:pt>
    <dgm:pt modelId="{DB6A399C-7ECD-4104-82D2-A2F4FC353FE5}" type="pres">
      <dgm:prSet presAssocID="{C433E26D-8884-4089-9FF0-2AC2EBDA0B2A}" presName="composite" presStyleCnt="0"/>
      <dgm:spPr/>
    </dgm:pt>
    <dgm:pt modelId="{77B472E2-0516-4728-B4FB-4578AA33E701}" type="pres">
      <dgm:prSet presAssocID="{C433E26D-8884-4089-9FF0-2AC2EBDA0B2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6761D-B936-4879-95E7-62C32F175075}" type="pres">
      <dgm:prSet presAssocID="{C433E26D-8884-4089-9FF0-2AC2EBDA0B2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94F48-1627-4462-97B9-B2794E46FEA0}" type="pres">
      <dgm:prSet presAssocID="{03025396-A18C-4D99-B808-D5086368E8D6}" presName="sp" presStyleCnt="0"/>
      <dgm:spPr/>
    </dgm:pt>
    <dgm:pt modelId="{925887DC-1951-4B7F-AC02-E4D49DE25691}" type="pres">
      <dgm:prSet presAssocID="{8A5B2FC1-5D57-4258-A273-02BE28224716}" presName="composite" presStyleCnt="0"/>
      <dgm:spPr/>
    </dgm:pt>
    <dgm:pt modelId="{69FD3E86-6432-447F-92E2-54A05D35DBE8}" type="pres">
      <dgm:prSet presAssocID="{8A5B2FC1-5D57-4258-A273-02BE2822471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5BC9D-DB00-442E-997B-BB14C377F945}" type="pres">
      <dgm:prSet presAssocID="{8A5B2FC1-5D57-4258-A273-02BE2822471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20C70-2D20-4E58-B382-16081ECFF929}" type="pres">
      <dgm:prSet presAssocID="{2EE85C4E-F355-4A7C-8030-EDA605814399}" presName="sp" presStyleCnt="0"/>
      <dgm:spPr/>
    </dgm:pt>
    <dgm:pt modelId="{751F372F-7209-4878-B2A4-EBDD6C30C24E}" type="pres">
      <dgm:prSet presAssocID="{F34848D0-BCDF-49D3-87A0-57A37FB7CD37}" presName="composite" presStyleCnt="0"/>
      <dgm:spPr/>
    </dgm:pt>
    <dgm:pt modelId="{4DCF77CE-93D8-49C0-B18E-B977ED9CD338}" type="pres">
      <dgm:prSet presAssocID="{F34848D0-BCDF-49D3-87A0-57A37FB7CD3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9467A-D37E-4488-B66F-37A0849A8737}" type="pres">
      <dgm:prSet presAssocID="{F34848D0-BCDF-49D3-87A0-57A37FB7CD3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BD6A0D-0DE1-44C6-BD2F-C2F22077C7DF}" srcId="{1DB30D67-99DA-481D-BEA9-009C742BAA07}" destId="{00597155-8B24-4C1F-A27F-F5157425E1BB}" srcOrd="0" destOrd="0" parTransId="{7E4932BB-8D5B-491D-BB1C-1C9D924DD80C}" sibTransId="{79484838-0FF7-417D-AC9E-8947FE388299}"/>
    <dgm:cxn modelId="{28943EDE-1FE2-48BB-914B-83DF8CBC2FD9}" srcId="{6C732034-35B7-4720-8CB2-6DE8575F5F9B}" destId="{F34848D0-BCDF-49D3-87A0-57A37FB7CD37}" srcOrd="4" destOrd="0" parTransId="{10CD2B6C-A972-4098-A0B5-E088144BAD26}" sibTransId="{61E6FC2C-4655-4BB9-96B5-120397DCC853}"/>
    <dgm:cxn modelId="{A9664941-80CD-46EA-93CE-B4924D6E7C28}" srcId="{6C732034-35B7-4720-8CB2-6DE8575F5F9B}" destId="{8A5B2FC1-5D57-4258-A273-02BE28224716}" srcOrd="3" destOrd="0" parTransId="{4AD9C5F6-6EE7-44EB-9D87-DAE8362A8210}" sibTransId="{2EE85C4E-F355-4A7C-8030-EDA605814399}"/>
    <dgm:cxn modelId="{B8A3394D-ABEA-46EA-BCCC-C3148D9042C6}" type="presOf" srcId="{00597155-8B24-4C1F-A27F-F5157425E1BB}" destId="{27FC4B6D-DBF1-4B15-9A47-EE8354B2AFE8}" srcOrd="0" destOrd="0" presId="urn:microsoft.com/office/officeart/2005/8/layout/chevron2"/>
    <dgm:cxn modelId="{7BFB059A-1485-4EC5-894F-D2F3F61A3E85}" srcId="{F34848D0-BCDF-49D3-87A0-57A37FB7CD37}" destId="{8ED966D3-5C1E-4458-AD59-5EFF23111EBA}" srcOrd="0" destOrd="0" parTransId="{A567FA36-7743-44B6-8BD8-D39CF6760EBE}" sibTransId="{A91CECF4-9A98-4A7A-B82D-533E4DDB3FFA}"/>
    <dgm:cxn modelId="{C99A2224-D6A0-4656-A579-406DCAD55A04}" type="presOf" srcId="{F34848D0-BCDF-49D3-87A0-57A37FB7CD37}" destId="{4DCF77CE-93D8-49C0-B18E-B977ED9CD338}" srcOrd="0" destOrd="0" presId="urn:microsoft.com/office/officeart/2005/8/layout/chevron2"/>
    <dgm:cxn modelId="{60D16BF5-C7DC-4F19-9775-B87FC401E575}" type="presOf" srcId="{C433E26D-8884-4089-9FF0-2AC2EBDA0B2A}" destId="{77B472E2-0516-4728-B4FB-4578AA33E701}" srcOrd="0" destOrd="0" presId="urn:microsoft.com/office/officeart/2005/8/layout/chevron2"/>
    <dgm:cxn modelId="{C7A97A45-1341-451B-9F81-5C9B25E00FBB}" srcId="{C433E26D-8884-4089-9FF0-2AC2EBDA0B2A}" destId="{79C71C3C-2105-4457-9441-62F677A31DED}" srcOrd="0" destOrd="0" parTransId="{2C872B76-8EB5-4EC9-90A5-39C4551B12BF}" sibTransId="{FC04525B-7A11-4BC7-8788-3C8835D03973}"/>
    <dgm:cxn modelId="{94AE383F-B757-4782-B316-3AB2FF3D42E6}" type="presOf" srcId="{345FA98B-B78F-4E0B-99EF-7EE053A956F4}" destId="{3614318D-BC9B-435C-8F6C-C3A28CECF852}" srcOrd="0" destOrd="0" presId="urn:microsoft.com/office/officeart/2005/8/layout/chevron2"/>
    <dgm:cxn modelId="{320E2F33-E713-4C58-BE45-8C778813D356}" type="presOf" srcId="{8BE67BC1-F46C-4715-A4F4-177ED1CD5FEF}" destId="{7697DD31-59D4-4C9E-A3EA-DACF686B57FC}" srcOrd="0" destOrd="0" presId="urn:microsoft.com/office/officeart/2005/8/layout/chevron2"/>
    <dgm:cxn modelId="{D798E0AB-37F5-45A9-8B82-6EC8F5F797E6}" type="presOf" srcId="{79C71C3C-2105-4457-9441-62F677A31DED}" destId="{5B16761D-B936-4879-95E7-62C32F175075}" srcOrd="0" destOrd="0" presId="urn:microsoft.com/office/officeart/2005/8/layout/chevron2"/>
    <dgm:cxn modelId="{7F2D0765-0352-451B-960B-A7BB5B82C335}" srcId="{8A5B2FC1-5D57-4258-A273-02BE28224716}" destId="{07743E05-D933-4345-BE57-AAEA8FDEF300}" srcOrd="0" destOrd="0" parTransId="{D34BD81D-D3F3-4346-99FC-DFFE8CF91AA3}" sibTransId="{75115C03-D867-47A4-8C9A-4E70B10EB888}"/>
    <dgm:cxn modelId="{D4DD9E85-B8B1-4FC0-89C0-3C7D82F2C65E}" type="presOf" srcId="{07743E05-D933-4345-BE57-AAEA8FDEF300}" destId="{63C5BC9D-DB00-442E-997B-BB14C377F945}" srcOrd="0" destOrd="0" presId="urn:microsoft.com/office/officeart/2005/8/layout/chevron2"/>
    <dgm:cxn modelId="{BBF7760F-E17B-4E52-967F-FD8C2A2F3B70}" type="presOf" srcId="{1DB30D67-99DA-481D-BEA9-009C742BAA07}" destId="{8E39BE74-18EA-4674-8721-A452214BA010}" srcOrd="0" destOrd="0" presId="urn:microsoft.com/office/officeart/2005/8/layout/chevron2"/>
    <dgm:cxn modelId="{3861F01D-E12E-4FD9-B8F6-0562473E74A3}" srcId="{6C732034-35B7-4720-8CB2-6DE8575F5F9B}" destId="{8BE67BC1-F46C-4715-A4F4-177ED1CD5FEF}" srcOrd="1" destOrd="0" parTransId="{892CC53A-11A4-44B5-A715-6C5776E51C31}" sibTransId="{21FA59F4-7672-4A6F-858C-CD199D21E90B}"/>
    <dgm:cxn modelId="{7189B6AA-6933-412D-ACB1-9A1D7FBDE454}" srcId="{8BE67BC1-F46C-4715-A4F4-177ED1CD5FEF}" destId="{345FA98B-B78F-4E0B-99EF-7EE053A956F4}" srcOrd="0" destOrd="0" parTransId="{5222F891-1662-47C7-BAB1-B60590D9EBC3}" sibTransId="{D78EA84C-951E-48A7-A399-9243858FBFCF}"/>
    <dgm:cxn modelId="{3D03895E-2E83-4FFF-877A-AC924856330D}" type="presOf" srcId="{8A5B2FC1-5D57-4258-A273-02BE28224716}" destId="{69FD3E86-6432-447F-92E2-54A05D35DBE8}" srcOrd="0" destOrd="0" presId="urn:microsoft.com/office/officeart/2005/8/layout/chevron2"/>
    <dgm:cxn modelId="{514C2269-3515-4DBE-B38D-942411FF6544}" type="presOf" srcId="{8ED966D3-5C1E-4458-AD59-5EFF23111EBA}" destId="{3699467A-D37E-4488-B66F-37A0849A8737}" srcOrd="0" destOrd="0" presId="urn:microsoft.com/office/officeart/2005/8/layout/chevron2"/>
    <dgm:cxn modelId="{7B2F8334-6AFD-4B5C-9EEE-8EA1CA5D8FA9}" srcId="{6C732034-35B7-4720-8CB2-6DE8575F5F9B}" destId="{1DB30D67-99DA-481D-BEA9-009C742BAA07}" srcOrd="0" destOrd="0" parTransId="{01997E48-D271-4029-A5E1-6F4D05627320}" sibTransId="{0DA699F9-9AA1-4A0B-871C-2433260847DB}"/>
    <dgm:cxn modelId="{D3981CA3-F157-4197-9330-3E1EF94D2DC4}" type="presOf" srcId="{6C732034-35B7-4720-8CB2-6DE8575F5F9B}" destId="{2C1F60D4-EDCA-4361-A098-728BE277FCFC}" srcOrd="0" destOrd="0" presId="urn:microsoft.com/office/officeart/2005/8/layout/chevron2"/>
    <dgm:cxn modelId="{76947961-659E-4346-950D-BF2396F4E56E}" srcId="{6C732034-35B7-4720-8CB2-6DE8575F5F9B}" destId="{C433E26D-8884-4089-9FF0-2AC2EBDA0B2A}" srcOrd="2" destOrd="0" parTransId="{D31CF8D8-DD13-40C5-A4FD-4701E1AF8A63}" sibTransId="{03025396-A18C-4D99-B808-D5086368E8D6}"/>
    <dgm:cxn modelId="{A76C15E7-C17F-4275-A9B4-21912680CA68}" type="presParOf" srcId="{2C1F60D4-EDCA-4361-A098-728BE277FCFC}" destId="{6EE4E0D2-0952-4F0D-A5E2-FCA83AF1C833}" srcOrd="0" destOrd="0" presId="urn:microsoft.com/office/officeart/2005/8/layout/chevron2"/>
    <dgm:cxn modelId="{1FB5EE9D-6694-4A81-B0D3-25F2C36E933B}" type="presParOf" srcId="{6EE4E0D2-0952-4F0D-A5E2-FCA83AF1C833}" destId="{8E39BE74-18EA-4674-8721-A452214BA010}" srcOrd="0" destOrd="0" presId="urn:microsoft.com/office/officeart/2005/8/layout/chevron2"/>
    <dgm:cxn modelId="{7833D3DB-7C7D-46D4-8D86-4269E229A50C}" type="presParOf" srcId="{6EE4E0D2-0952-4F0D-A5E2-FCA83AF1C833}" destId="{27FC4B6D-DBF1-4B15-9A47-EE8354B2AFE8}" srcOrd="1" destOrd="0" presId="urn:microsoft.com/office/officeart/2005/8/layout/chevron2"/>
    <dgm:cxn modelId="{9D499CF8-9CDD-4E2F-8175-AAE765351A86}" type="presParOf" srcId="{2C1F60D4-EDCA-4361-A098-728BE277FCFC}" destId="{FA4E04DE-6F85-4DDC-8352-45A16B66FDCD}" srcOrd="1" destOrd="0" presId="urn:microsoft.com/office/officeart/2005/8/layout/chevron2"/>
    <dgm:cxn modelId="{154D1D13-4B02-48E3-826B-60FB6C215327}" type="presParOf" srcId="{2C1F60D4-EDCA-4361-A098-728BE277FCFC}" destId="{1E339D05-6FA6-4D8A-B91E-FF1E0AFA5322}" srcOrd="2" destOrd="0" presId="urn:microsoft.com/office/officeart/2005/8/layout/chevron2"/>
    <dgm:cxn modelId="{339046C7-96DA-4C65-A229-A47EA689507A}" type="presParOf" srcId="{1E339D05-6FA6-4D8A-B91E-FF1E0AFA5322}" destId="{7697DD31-59D4-4C9E-A3EA-DACF686B57FC}" srcOrd="0" destOrd="0" presId="urn:microsoft.com/office/officeart/2005/8/layout/chevron2"/>
    <dgm:cxn modelId="{ADBFA475-D67C-4919-841F-331F875C286E}" type="presParOf" srcId="{1E339D05-6FA6-4D8A-B91E-FF1E0AFA5322}" destId="{3614318D-BC9B-435C-8F6C-C3A28CECF852}" srcOrd="1" destOrd="0" presId="urn:microsoft.com/office/officeart/2005/8/layout/chevron2"/>
    <dgm:cxn modelId="{71D8341E-5557-46E9-8F35-619979B19FB3}" type="presParOf" srcId="{2C1F60D4-EDCA-4361-A098-728BE277FCFC}" destId="{4CD87FB6-D663-4843-A38C-7F2A84799BDD}" srcOrd="3" destOrd="0" presId="urn:microsoft.com/office/officeart/2005/8/layout/chevron2"/>
    <dgm:cxn modelId="{930F5CFF-D2F2-40CF-B3C2-4C35407CD0DD}" type="presParOf" srcId="{2C1F60D4-EDCA-4361-A098-728BE277FCFC}" destId="{DB6A399C-7ECD-4104-82D2-A2F4FC353FE5}" srcOrd="4" destOrd="0" presId="urn:microsoft.com/office/officeart/2005/8/layout/chevron2"/>
    <dgm:cxn modelId="{1E5B368B-A6B7-4B81-BC25-0EC51D3F45A2}" type="presParOf" srcId="{DB6A399C-7ECD-4104-82D2-A2F4FC353FE5}" destId="{77B472E2-0516-4728-B4FB-4578AA33E701}" srcOrd="0" destOrd="0" presId="urn:microsoft.com/office/officeart/2005/8/layout/chevron2"/>
    <dgm:cxn modelId="{A8F6ECFD-CEDB-4FCB-8DCA-3ADA02C9709A}" type="presParOf" srcId="{DB6A399C-7ECD-4104-82D2-A2F4FC353FE5}" destId="{5B16761D-B936-4879-95E7-62C32F175075}" srcOrd="1" destOrd="0" presId="urn:microsoft.com/office/officeart/2005/8/layout/chevron2"/>
    <dgm:cxn modelId="{F365B224-7DCC-4510-9E9D-963CE4B0C85F}" type="presParOf" srcId="{2C1F60D4-EDCA-4361-A098-728BE277FCFC}" destId="{DA994F48-1627-4462-97B9-B2794E46FEA0}" srcOrd="5" destOrd="0" presId="urn:microsoft.com/office/officeart/2005/8/layout/chevron2"/>
    <dgm:cxn modelId="{F5A4C03B-E3F1-4F07-A765-94BD62D229B9}" type="presParOf" srcId="{2C1F60D4-EDCA-4361-A098-728BE277FCFC}" destId="{925887DC-1951-4B7F-AC02-E4D49DE25691}" srcOrd="6" destOrd="0" presId="urn:microsoft.com/office/officeart/2005/8/layout/chevron2"/>
    <dgm:cxn modelId="{11117695-7885-4A1A-B56D-6178D24FFA64}" type="presParOf" srcId="{925887DC-1951-4B7F-AC02-E4D49DE25691}" destId="{69FD3E86-6432-447F-92E2-54A05D35DBE8}" srcOrd="0" destOrd="0" presId="urn:microsoft.com/office/officeart/2005/8/layout/chevron2"/>
    <dgm:cxn modelId="{AAE81EA3-7C94-45CA-B379-4A23A8D0907E}" type="presParOf" srcId="{925887DC-1951-4B7F-AC02-E4D49DE25691}" destId="{63C5BC9D-DB00-442E-997B-BB14C377F945}" srcOrd="1" destOrd="0" presId="urn:microsoft.com/office/officeart/2005/8/layout/chevron2"/>
    <dgm:cxn modelId="{0EB3071D-59E3-47B1-8BF2-7D2053A0CB39}" type="presParOf" srcId="{2C1F60D4-EDCA-4361-A098-728BE277FCFC}" destId="{D6E20C70-2D20-4E58-B382-16081ECFF929}" srcOrd="7" destOrd="0" presId="urn:microsoft.com/office/officeart/2005/8/layout/chevron2"/>
    <dgm:cxn modelId="{F4F3C6F7-0CD4-4993-A448-23FD846EF716}" type="presParOf" srcId="{2C1F60D4-EDCA-4361-A098-728BE277FCFC}" destId="{751F372F-7209-4878-B2A4-EBDD6C30C24E}" srcOrd="8" destOrd="0" presId="urn:microsoft.com/office/officeart/2005/8/layout/chevron2"/>
    <dgm:cxn modelId="{A7727D51-18F1-430B-ADE1-5201EC48F113}" type="presParOf" srcId="{751F372F-7209-4878-B2A4-EBDD6C30C24E}" destId="{4DCF77CE-93D8-49C0-B18E-B977ED9CD338}" srcOrd="0" destOrd="0" presId="urn:microsoft.com/office/officeart/2005/8/layout/chevron2"/>
    <dgm:cxn modelId="{7E45975F-2313-4801-8554-FEBAB0D5E295}" type="presParOf" srcId="{751F372F-7209-4878-B2A4-EBDD6C30C24E}" destId="{3699467A-D37E-4488-B66F-37A0849A873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DAF339-2700-4B4D-9D70-B0E7DA3F62DA}" type="doc">
      <dgm:prSet loTypeId="urn:microsoft.com/office/officeart/2005/8/layout/pList1#1" loCatId="list" qsTypeId="urn:microsoft.com/office/officeart/2005/8/quickstyle/3d5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1862CE4-FD24-429F-8E70-3067FC6E81FF}">
      <dgm:prSet phldrT="[Текст]" custT="1"/>
      <dgm:spPr/>
      <dgm:t>
        <a:bodyPr/>
        <a:lstStyle/>
        <a:p>
          <a:r>
            <a:rPr lang="ru-RU" sz="1000" dirty="0" smtClean="0"/>
            <a:t> </a:t>
          </a:r>
          <a:endParaRPr lang="ru-RU" sz="1000" dirty="0"/>
        </a:p>
      </dgm:t>
    </dgm:pt>
    <dgm:pt modelId="{ACB09C9D-21EA-4F4C-A622-49EA01DCE9B0}" type="parTrans" cxnId="{FE631581-0B09-447E-A6EE-2C084DC61B5B}">
      <dgm:prSet/>
      <dgm:spPr/>
      <dgm:t>
        <a:bodyPr/>
        <a:lstStyle/>
        <a:p>
          <a:endParaRPr lang="ru-RU"/>
        </a:p>
      </dgm:t>
    </dgm:pt>
    <dgm:pt modelId="{522437F6-D1FA-4125-A093-C9B9A6A8559E}" type="sibTrans" cxnId="{FE631581-0B09-447E-A6EE-2C084DC61B5B}">
      <dgm:prSet/>
      <dgm:spPr/>
      <dgm:t>
        <a:bodyPr/>
        <a:lstStyle/>
        <a:p>
          <a:endParaRPr lang="ru-RU"/>
        </a:p>
      </dgm:t>
    </dgm:pt>
    <dgm:pt modelId="{6EC855C5-565A-4F86-9194-2F43C8AB4771}">
      <dgm:prSet phldrT="[Текст]" custT="1"/>
      <dgm:spPr/>
      <dgm:t>
        <a:bodyPr/>
        <a:lstStyle/>
        <a:p>
          <a:r>
            <a:rPr lang="ru-RU" sz="900" dirty="0" smtClean="0"/>
            <a:t> </a:t>
          </a:r>
          <a:endParaRPr lang="ru-RU" sz="900" dirty="0"/>
        </a:p>
      </dgm:t>
    </dgm:pt>
    <dgm:pt modelId="{60DD72C2-5C49-4333-B5AD-A4FFA26F8F43}" type="parTrans" cxnId="{C22E4584-8197-4049-A9F9-BBE340ABBD2C}">
      <dgm:prSet/>
      <dgm:spPr/>
      <dgm:t>
        <a:bodyPr/>
        <a:lstStyle/>
        <a:p>
          <a:endParaRPr lang="ru-RU"/>
        </a:p>
      </dgm:t>
    </dgm:pt>
    <dgm:pt modelId="{EEB79AB8-F112-4666-B65A-8295430647C6}" type="sibTrans" cxnId="{C22E4584-8197-4049-A9F9-BBE340ABBD2C}">
      <dgm:prSet/>
      <dgm:spPr/>
      <dgm:t>
        <a:bodyPr/>
        <a:lstStyle/>
        <a:p>
          <a:endParaRPr lang="ru-RU"/>
        </a:p>
      </dgm:t>
    </dgm:pt>
    <dgm:pt modelId="{D63254CF-4FE0-4A5F-B17D-BC625988ACAB}">
      <dgm:prSet phldrT="[Текст]" custT="1"/>
      <dgm:spPr/>
      <dgm:t>
        <a:bodyPr/>
        <a:lstStyle/>
        <a:p>
          <a:r>
            <a:rPr lang="ru-RU" sz="1000" dirty="0" smtClean="0"/>
            <a:t> </a:t>
          </a:r>
          <a:endParaRPr lang="ru-RU" sz="1000" dirty="0"/>
        </a:p>
      </dgm:t>
    </dgm:pt>
    <dgm:pt modelId="{75AF5B86-79B5-4946-9E22-7E88CF86366A}" type="parTrans" cxnId="{696E0FC1-6EB8-4231-8748-129042C001AA}">
      <dgm:prSet/>
      <dgm:spPr/>
      <dgm:t>
        <a:bodyPr/>
        <a:lstStyle/>
        <a:p>
          <a:endParaRPr lang="ru-RU"/>
        </a:p>
      </dgm:t>
    </dgm:pt>
    <dgm:pt modelId="{22CF05BB-FD69-40CC-BE0C-699661CEFECB}" type="sibTrans" cxnId="{696E0FC1-6EB8-4231-8748-129042C001AA}">
      <dgm:prSet/>
      <dgm:spPr/>
      <dgm:t>
        <a:bodyPr/>
        <a:lstStyle/>
        <a:p>
          <a:endParaRPr lang="ru-RU"/>
        </a:p>
      </dgm:t>
    </dgm:pt>
    <dgm:pt modelId="{A7E7571B-9A02-4DA4-A6A7-2F19C0615ABD}">
      <dgm:prSet phldrT="[Текст]" custT="1"/>
      <dgm:spPr/>
      <dgm:t>
        <a:bodyPr/>
        <a:lstStyle/>
        <a:p>
          <a:r>
            <a:rPr lang="ru-RU" sz="1000" dirty="0" smtClean="0"/>
            <a:t> </a:t>
          </a:r>
          <a:endParaRPr lang="ru-RU" sz="1000" dirty="0"/>
        </a:p>
      </dgm:t>
    </dgm:pt>
    <dgm:pt modelId="{90D566E3-407B-49B2-8349-7CA14CB5119A}" type="parTrans" cxnId="{0E0EC4A5-B208-414C-B6EE-AEB6705E0DA3}">
      <dgm:prSet/>
      <dgm:spPr/>
      <dgm:t>
        <a:bodyPr/>
        <a:lstStyle/>
        <a:p>
          <a:endParaRPr lang="ru-RU"/>
        </a:p>
      </dgm:t>
    </dgm:pt>
    <dgm:pt modelId="{9642F789-ADA0-4F10-8C96-2B37A6185EDE}" type="sibTrans" cxnId="{0E0EC4A5-B208-414C-B6EE-AEB6705E0DA3}">
      <dgm:prSet/>
      <dgm:spPr/>
      <dgm:t>
        <a:bodyPr/>
        <a:lstStyle/>
        <a:p>
          <a:endParaRPr lang="ru-RU"/>
        </a:p>
      </dgm:t>
    </dgm:pt>
    <dgm:pt modelId="{71BF0C1E-4A72-4398-BA78-C950A92BAA1C}">
      <dgm:prSet/>
      <dgm:spPr/>
      <dgm:t>
        <a:bodyPr/>
        <a:lstStyle/>
        <a:p>
          <a:endParaRPr lang="ru-RU"/>
        </a:p>
      </dgm:t>
    </dgm:pt>
    <dgm:pt modelId="{21F77FB5-37AD-4D71-8D28-024F41E03FFF}" type="parTrans" cxnId="{14A4B2F5-E460-4252-90A6-F54C4CF01AF8}">
      <dgm:prSet/>
      <dgm:spPr/>
      <dgm:t>
        <a:bodyPr/>
        <a:lstStyle/>
        <a:p>
          <a:endParaRPr lang="ru-RU"/>
        </a:p>
      </dgm:t>
    </dgm:pt>
    <dgm:pt modelId="{3C81CEAC-A93B-4D7A-B4AE-35E3EAC91A7A}" type="sibTrans" cxnId="{14A4B2F5-E460-4252-90A6-F54C4CF01AF8}">
      <dgm:prSet/>
      <dgm:spPr/>
      <dgm:t>
        <a:bodyPr/>
        <a:lstStyle/>
        <a:p>
          <a:endParaRPr lang="ru-RU"/>
        </a:p>
      </dgm:t>
    </dgm:pt>
    <dgm:pt modelId="{AE750CA3-7728-497D-B6DE-6BC0CD890DFF}">
      <dgm:prSet/>
      <dgm:spPr/>
      <dgm:t>
        <a:bodyPr/>
        <a:lstStyle/>
        <a:p>
          <a:endParaRPr lang="ru-RU"/>
        </a:p>
      </dgm:t>
    </dgm:pt>
    <dgm:pt modelId="{192763D5-0BFA-454E-A888-37342141B8A8}" type="parTrans" cxnId="{EC65EC5D-4C30-4902-B2B2-67BCB625583C}">
      <dgm:prSet/>
      <dgm:spPr/>
      <dgm:t>
        <a:bodyPr/>
        <a:lstStyle/>
        <a:p>
          <a:endParaRPr lang="ru-RU"/>
        </a:p>
      </dgm:t>
    </dgm:pt>
    <dgm:pt modelId="{47AEBE25-2807-4368-A2CA-CDBB116F2419}" type="sibTrans" cxnId="{EC65EC5D-4C30-4902-B2B2-67BCB625583C}">
      <dgm:prSet/>
      <dgm:spPr/>
      <dgm:t>
        <a:bodyPr/>
        <a:lstStyle/>
        <a:p>
          <a:endParaRPr lang="ru-RU"/>
        </a:p>
      </dgm:t>
    </dgm:pt>
    <dgm:pt modelId="{2D2219E0-4DF5-4CBA-9612-3FD9295A831E}">
      <dgm:prSet/>
      <dgm:spPr/>
      <dgm:t>
        <a:bodyPr/>
        <a:lstStyle/>
        <a:p>
          <a:endParaRPr lang="ru-RU"/>
        </a:p>
      </dgm:t>
    </dgm:pt>
    <dgm:pt modelId="{8FA9EECE-DC24-4DEA-99B6-1218FF62141F}" type="parTrans" cxnId="{91977767-74AD-483D-97ED-57E920BB9885}">
      <dgm:prSet/>
      <dgm:spPr/>
      <dgm:t>
        <a:bodyPr/>
        <a:lstStyle/>
        <a:p>
          <a:endParaRPr lang="ru-RU"/>
        </a:p>
      </dgm:t>
    </dgm:pt>
    <dgm:pt modelId="{A18293CD-A83B-43E9-AB0D-C90889EF87DB}" type="sibTrans" cxnId="{91977767-74AD-483D-97ED-57E920BB9885}">
      <dgm:prSet/>
      <dgm:spPr/>
      <dgm:t>
        <a:bodyPr/>
        <a:lstStyle/>
        <a:p>
          <a:endParaRPr lang="ru-RU"/>
        </a:p>
      </dgm:t>
    </dgm:pt>
    <dgm:pt modelId="{70369817-445D-4F93-A560-B6F449548092}">
      <dgm:prSet/>
      <dgm:spPr/>
      <dgm:t>
        <a:bodyPr/>
        <a:lstStyle/>
        <a:p>
          <a:endParaRPr lang="ru-RU"/>
        </a:p>
      </dgm:t>
    </dgm:pt>
    <dgm:pt modelId="{E9980D60-8DEA-4FFA-845B-ED8E9688E78E}" type="parTrans" cxnId="{B907A581-9217-46BF-A2B8-935FB5FBAAFE}">
      <dgm:prSet/>
      <dgm:spPr/>
      <dgm:t>
        <a:bodyPr/>
        <a:lstStyle/>
        <a:p>
          <a:endParaRPr lang="ru-RU"/>
        </a:p>
      </dgm:t>
    </dgm:pt>
    <dgm:pt modelId="{7E331E4B-2811-431B-9D81-B802EB4B8A8E}" type="sibTrans" cxnId="{B907A581-9217-46BF-A2B8-935FB5FBAAFE}">
      <dgm:prSet/>
      <dgm:spPr/>
      <dgm:t>
        <a:bodyPr/>
        <a:lstStyle/>
        <a:p>
          <a:endParaRPr lang="ru-RU"/>
        </a:p>
      </dgm:t>
    </dgm:pt>
    <dgm:pt modelId="{B525D9FC-EE95-4E75-B374-F6CDB3860BF4}" type="pres">
      <dgm:prSet presAssocID="{55DAF339-2700-4B4D-9D70-B0E7DA3F62DA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72C4D3-1DAB-4093-867A-5F97B57F7309}" type="pres">
      <dgm:prSet presAssocID="{A1862CE4-FD24-429F-8E70-3067FC6E81FF}" presName="compNode" presStyleCnt="0"/>
      <dgm:spPr/>
    </dgm:pt>
    <dgm:pt modelId="{8222E227-7F2A-4BA0-A304-E16F20C529E1}" type="pres">
      <dgm:prSet presAssocID="{A1862CE4-FD24-429F-8E70-3067FC6E81FF}" presName="pictRect" presStyleLbl="node1" presStyleIdx="0" presStyleCnt="8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13B9EE-B864-4588-8B12-DE4ED261DB6D}" type="pres">
      <dgm:prSet presAssocID="{A1862CE4-FD24-429F-8E70-3067FC6E81FF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D3979-BF9E-4CD4-89C7-6F8DCAD05BD8}" type="pres">
      <dgm:prSet presAssocID="{522437F6-D1FA-4125-A093-C9B9A6A8559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5976E86-20FC-4660-BA07-6081A8045929}" type="pres">
      <dgm:prSet presAssocID="{AE750CA3-7728-497D-B6DE-6BC0CD890DFF}" presName="compNode" presStyleCnt="0"/>
      <dgm:spPr/>
    </dgm:pt>
    <dgm:pt modelId="{16518D80-F753-4BD2-AB6E-08C8462F4231}" type="pres">
      <dgm:prSet presAssocID="{AE750CA3-7728-497D-B6DE-6BC0CD890DFF}" presName="pictRect" presStyleLbl="node1" presStyleIdx="1" presStyleCnt="8"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CC4ECFF-A3C5-430A-9749-CB28FADEADE4}" type="pres">
      <dgm:prSet presAssocID="{AE750CA3-7728-497D-B6DE-6BC0CD890DFF}" presName="textRec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D4CDA-549A-4625-9295-35F6E243BE45}" type="pres">
      <dgm:prSet presAssocID="{47AEBE25-2807-4368-A2CA-CDBB116F241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C1D2561-E245-445C-A628-2B031B62D133}" type="pres">
      <dgm:prSet presAssocID="{71BF0C1E-4A72-4398-BA78-C950A92BAA1C}" presName="compNode" presStyleCnt="0"/>
      <dgm:spPr/>
    </dgm:pt>
    <dgm:pt modelId="{80355D86-7543-414A-A3D4-EAA03167DEE2}" type="pres">
      <dgm:prSet presAssocID="{71BF0C1E-4A72-4398-BA78-C950A92BAA1C}" presName="pictRect" presStyleLbl="nod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A35D357-6E03-4FB8-B027-7B700473091D}" type="pres">
      <dgm:prSet presAssocID="{71BF0C1E-4A72-4398-BA78-C950A92BAA1C}" presName="textRec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A92D7-9C7B-47A6-90D9-D0FE05B5C1E0}" type="pres">
      <dgm:prSet presAssocID="{3C81CEAC-A93B-4D7A-B4AE-35E3EAC91A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040B14C-AEB6-4F11-8A97-6D3AC4EAE95A}" type="pres">
      <dgm:prSet presAssocID="{6EC855C5-565A-4F86-9194-2F43C8AB4771}" presName="compNode" presStyleCnt="0"/>
      <dgm:spPr/>
    </dgm:pt>
    <dgm:pt modelId="{0D229D00-6F54-499F-AF61-6E8DA6C230E1}" type="pres">
      <dgm:prSet presAssocID="{6EC855C5-565A-4F86-9194-2F43C8AB4771}" presName="pictRect" presStyleLbl="nod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1ECE0D-143D-43AA-8EF6-57217764C98B}" type="pres">
      <dgm:prSet presAssocID="{6EC855C5-565A-4F86-9194-2F43C8AB4771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8C3C5-E3A9-44B0-B7AF-99B67C83B936}" type="pres">
      <dgm:prSet presAssocID="{EEB79AB8-F112-4666-B65A-8295430647C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43C5C42-A525-4EED-AE3C-86F01AA15B13}" type="pres">
      <dgm:prSet presAssocID="{70369817-445D-4F93-A560-B6F449548092}" presName="compNode" presStyleCnt="0"/>
      <dgm:spPr/>
    </dgm:pt>
    <dgm:pt modelId="{2FE93E37-3B5B-4E67-891A-B523367F77A4}" type="pres">
      <dgm:prSet presAssocID="{70369817-445D-4F93-A560-B6F449548092}" presName="pictRect" presStyleLbl="node1" presStyleIdx="4" presStyleCnt="8"/>
      <dgm:spPr>
        <a:blipFill rotWithShape="0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4F21127-D22D-42BC-83A8-4500081EB19D}" type="pres">
      <dgm:prSet presAssocID="{70369817-445D-4F93-A560-B6F449548092}" presName="textRec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4C843-5352-4240-8BB0-E51EE884E150}" type="pres">
      <dgm:prSet presAssocID="{7E331E4B-2811-431B-9D81-B802EB4B8A8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95AAD3B-B2FB-48F7-BCB4-45F1710359A4}" type="pres">
      <dgm:prSet presAssocID="{D63254CF-4FE0-4A5F-B17D-BC625988ACAB}" presName="compNode" presStyleCnt="0"/>
      <dgm:spPr/>
    </dgm:pt>
    <dgm:pt modelId="{2975BBE6-DE8B-48C6-B91B-DE9D9AB87F98}" type="pres">
      <dgm:prSet presAssocID="{D63254CF-4FE0-4A5F-B17D-BC625988ACAB}" presName="pictRect" presStyleLbl="node1" presStyleIdx="5" presStyleCnt="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498160A-383D-4578-89AB-9C23B00C41CF}" type="pres">
      <dgm:prSet presAssocID="{D63254CF-4FE0-4A5F-B17D-BC625988ACAB}" presName="textRec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E24EB-1B01-442E-8B26-7C3BC7F1244E}" type="pres">
      <dgm:prSet presAssocID="{22CF05BB-FD69-40CC-BE0C-699661CEFE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047BE4F-A5E6-4903-BE94-241962A2CC24}" type="pres">
      <dgm:prSet presAssocID="{A7E7571B-9A02-4DA4-A6A7-2F19C0615ABD}" presName="compNode" presStyleCnt="0"/>
      <dgm:spPr/>
    </dgm:pt>
    <dgm:pt modelId="{3544C920-365A-4B68-870F-51A15E6DDBCA}" type="pres">
      <dgm:prSet presAssocID="{A7E7571B-9A02-4DA4-A6A7-2F19C0615ABD}" presName="pictRect" presStyleLbl="node1" presStyleIdx="6" presStyleCnt="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8BC0602-3081-40A9-96A5-24EDB5899758}" type="pres">
      <dgm:prSet presAssocID="{A7E7571B-9A02-4DA4-A6A7-2F19C0615ABD}" presName="textRec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6534B-A9AF-4ED1-81AA-5269C6B07C08}" type="pres">
      <dgm:prSet presAssocID="{9642F789-ADA0-4F10-8C96-2B37A6185ED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8418DB6-3A95-47A4-859E-FCC74C946567}" type="pres">
      <dgm:prSet presAssocID="{2D2219E0-4DF5-4CBA-9612-3FD9295A831E}" presName="compNode" presStyleCnt="0"/>
      <dgm:spPr/>
    </dgm:pt>
    <dgm:pt modelId="{D4E931D9-D4DD-4E9E-B41D-D3E9969E8A5C}" type="pres">
      <dgm:prSet presAssocID="{2D2219E0-4DF5-4CBA-9612-3FD9295A831E}" presName="pictRect" presStyleLbl="node1" presStyleIdx="7" presStyleCnt="8" custLinFactNeighborX="-210" custLinFactNeighborY="-682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3860FD1-309D-4063-BDDA-E9BEBF2FCDE5}" type="pres">
      <dgm:prSet presAssocID="{2D2219E0-4DF5-4CBA-9612-3FD9295A831E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13A5EB-22C3-4DFB-B650-574CC870CB01}" type="presOf" srcId="{522437F6-D1FA-4125-A093-C9B9A6A8559E}" destId="{06CD3979-BF9E-4CD4-89C7-6F8DCAD05BD8}" srcOrd="0" destOrd="0" presId="urn:microsoft.com/office/officeart/2005/8/layout/pList1#1"/>
    <dgm:cxn modelId="{8F54E434-C4A1-4693-8D60-8CBA763259BB}" type="presOf" srcId="{D63254CF-4FE0-4A5F-B17D-BC625988ACAB}" destId="{D498160A-383D-4578-89AB-9C23B00C41CF}" srcOrd="0" destOrd="0" presId="urn:microsoft.com/office/officeart/2005/8/layout/pList1#1"/>
    <dgm:cxn modelId="{FE631581-0B09-447E-A6EE-2C084DC61B5B}" srcId="{55DAF339-2700-4B4D-9D70-B0E7DA3F62DA}" destId="{A1862CE4-FD24-429F-8E70-3067FC6E81FF}" srcOrd="0" destOrd="0" parTransId="{ACB09C9D-21EA-4F4C-A622-49EA01DCE9B0}" sibTransId="{522437F6-D1FA-4125-A093-C9B9A6A8559E}"/>
    <dgm:cxn modelId="{C22E4584-8197-4049-A9F9-BBE340ABBD2C}" srcId="{55DAF339-2700-4B4D-9D70-B0E7DA3F62DA}" destId="{6EC855C5-565A-4F86-9194-2F43C8AB4771}" srcOrd="3" destOrd="0" parTransId="{60DD72C2-5C49-4333-B5AD-A4FFA26F8F43}" sibTransId="{EEB79AB8-F112-4666-B65A-8295430647C6}"/>
    <dgm:cxn modelId="{696E0FC1-6EB8-4231-8748-129042C001AA}" srcId="{55DAF339-2700-4B4D-9D70-B0E7DA3F62DA}" destId="{D63254CF-4FE0-4A5F-B17D-BC625988ACAB}" srcOrd="5" destOrd="0" parTransId="{75AF5B86-79B5-4946-9E22-7E88CF86366A}" sibTransId="{22CF05BB-FD69-40CC-BE0C-699661CEFECB}"/>
    <dgm:cxn modelId="{BEFF1036-41F5-462E-9792-D18D7B1C0D1B}" type="presOf" srcId="{22CF05BB-FD69-40CC-BE0C-699661CEFECB}" destId="{76CE24EB-1B01-442E-8B26-7C3BC7F1244E}" srcOrd="0" destOrd="0" presId="urn:microsoft.com/office/officeart/2005/8/layout/pList1#1"/>
    <dgm:cxn modelId="{1C1B083F-664C-4AC8-A46F-7E858BA30214}" type="presOf" srcId="{7E331E4B-2811-431B-9D81-B802EB4B8A8E}" destId="{F064C843-5352-4240-8BB0-E51EE884E150}" srcOrd="0" destOrd="0" presId="urn:microsoft.com/office/officeart/2005/8/layout/pList1#1"/>
    <dgm:cxn modelId="{152F87D0-960C-4A25-8CF8-9B8A810E3F14}" type="presOf" srcId="{70369817-445D-4F93-A560-B6F449548092}" destId="{A4F21127-D22D-42BC-83A8-4500081EB19D}" srcOrd="0" destOrd="0" presId="urn:microsoft.com/office/officeart/2005/8/layout/pList1#1"/>
    <dgm:cxn modelId="{91977767-74AD-483D-97ED-57E920BB9885}" srcId="{55DAF339-2700-4B4D-9D70-B0E7DA3F62DA}" destId="{2D2219E0-4DF5-4CBA-9612-3FD9295A831E}" srcOrd="7" destOrd="0" parTransId="{8FA9EECE-DC24-4DEA-99B6-1218FF62141F}" sibTransId="{A18293CD-A83B-43E9-AB0D-C90889EF87DB}"/>
    <dgm:cxn modelId="{67DF2B19-CD62-4069-B794-3FD8709FE2E9}" type="presOf" srcId="{3C81CEAC-A93B-4D7A-B4AE-35E3EAC91A7A}" destId="{D32A92D7-9C7B-47A6-90D9-D0FE05B5C1E0}" srcOrd="0" destOrd="0" presId="urn:microsoft.com/office/officeart/2005/8/layout/pList1#1"/>
    <dgm:cxn modelId="{CA50340F-2994-4AD5-89D1-9D7705D9CBE1}" type="presOf" srcId="{6EC855C5-565A-4F86-9194-2F43C8AB4771}" destId="{0D1ECE0D-143D-43AA-8EF6-57217764C98B}" srcOrd="0" destOrd="0" presId="urn:microsoft.com/office/officeart/2005/8/layout/pList1#1"/>
    <dgm:cxn modelId="{FF6B170E-5704-40A5-B0CF-BE03C8E4E4AA}" type="presOf" srcId="{55DAF339-2700-4B4D-9D70-B0E7DA3F62DA}" destId="{B525D9FC-EE95-4E75-B374-F6CDB3860BF4}" srcOrd="0" destOrd="0" presId="urn:microsoft.com/office/officeart/2005/8/layout/pList1#1"/>
    <dgm:cxn modelId="{B907A581-9217-46BF-A2B8-935FB5FBAAFE}" srcId="{55DAF339-2700-4B4D-9D70-B0E7DA3F62DA}" destId="{70369817-445D-4F93-A560-B6F449548092}" srcOrd="4" destOrd="0" parTransId="{E9980D60-8DEA-4FFA-845B-ED8E9688E78E}" sibTransId="{7E331E4B-2811-431B-9D81-B802EB4B8A8E}"/>
    <dgm:cxn modelId="{8EB1093B-1AF1-4DB4-9367-33EF9426DEC9}" type="presOf" srcId="{A1862CE4-FD24-429F-8E70-3067FC6E81FF}" destId="{B713B9EE-B864-4588-8B12-DE4ED261DB6D}" srcOrd="0" destOrd="0" presId="urn:microsoft.com/office/officeart/2005/8/layout/pList1#1"/>
    <dgm:cxn modelId="{EC65EC5D-4C30-4902-B2B2-67BCB625583C}" srcId="{55DAF339-2700-4B4D-9D70-B0E7DA3F62DA}" destId="{AE750CA3-7728-497D-B6DE-6BC0CD890DFF}" srcOrd="1" destOrd="0" parTransId="{192763D5-0BFA-454E-A888-37342141B8A8}" sibTransId="{47AEBE25-2807-4368-A2CA-CDBB116F2419}"/>
    <dgm:cxn modelId="{5A8C49B9-965A-43C9-B9F9-D456BBF7828A}" type="presOf" srcId="{47AEBE25-2807-4368-A2CA-CDBB116F2419}" destId="{61BD4CDA-549A-4625-9295-35F6E243BE45}" srcOrd="0" destOrd="0" presId="urn:microsoft.com/office/officeart/2005/8/layout/pList1#1"/>
    <dgm:cxn modelId="{0E0EC4A5-B208-414C-B6EE-AEB6705E0DA3}" srcId="{55DAF339-2700-4B4D-9D70-B0E7DA3F62DA}" destId="{A7E7571B-9A02-4DA4-A6A7-2F19C0615ABD}" srcOrd="6" destOrd="0" parTransId="{90D566E3-407B-49B2-8349-7CA14CB5119A}" sibTransId="{9642F789-ADA0-4F10-8C96-2B37A6185EDE}"/>
    <dgm:cxn modelId="{EA743C86-CA35-41FD-A68A-8189AB35B75F}" type="presOf" srcId="{EEB79AB8-F112-4666-B65A-8295430647C6}" destId="{2358C3C5-E3A9-44B0-B7AF-99B67C83B936}" srcOrd="0" destOrd="0" presId="urn:microsoft.com/office/officeart/2005/8/layout/pList1#1"/>
    <dgm:cxn modelId="{D7F4FCB4-D2DE-4792-A06B-55A94A983EC8}" type="presOf" srcId="{A7E7571B-9A02-4DA4-A6A7-2F19C0615ABD}" destId="{F8BC0602-3081-40A9-96A5-24EDB5899758}" srcOrd="0" destOrd="0" presId="urn:microsoft.com/office/officeart/2005/8/layout/pList1#1"/>
    <dgm:cxn modelId="{14A4B2F5-E460-4252-90A6-F54C4CF01AF8}" srcId="{55DAF339-2700-4B4D-9D70-B0E7DA3F62DA}" destId="{71BF0C1E-4A72-4398-BA78-C950A92BAA1C}" srcOrd="2" destOrd="0" parTransId="{21F77FB5-37AD-4D71-8D28-024F41E03FFF}" sibTransId="{3C81CEAC-A93B-4D7A-B4AE-35E3EAC91A7A}"/>
    <dgm:cxn modelId="{B30B43AC-4E3E-469E-9210-960F3597ED3A}" type="presOf" srcId="{AE750CA3-7728-497D-B6DE-6BC0CD890DFF}" destId="{3CC4ECFF-A3C5-430A-9749-CB28FADEADE4}" srcOrd="0" destOrd="0" presId="urn:microsoft.com/office/officeart/2005/8/layout/pList1#1"/>
    <dgm:cxn modelId="{B71CBD44-3B26-4102-8D87-C948B568D0FC}" type="presOf" srcId="{71BF0C1E-4A72-4398-BA78-C950A92BAA1C}" destId="{8A35D357-6E03-4FB8-B027-7B700473091D}" srcOrd="0" destOrd="0" presId="urn:microsoft.com/office/officeart/2005/8/layout/pList1#1"/>
    <dgm:cxn modelId="{CEE44632-F34E-4CBE-A229-53B991895CEB}" type="presOf" srcId="{2D2219E0-4DF5-4CBA-9612-3FD9295A831E}" destId="{03860FD1-309D-4063-BDDA-E9BEBF2FCDE5}" srcOrd="0" destOrd="0" presId="urn:microsoft.com/office/officeart/2005/8/layout/pList1#1"/>
    <dgm:cxn modelId="{0C42C241-C9E6-4059-93EB-421162CFE348}" type="presOf" srcId="{9642F789-ADA0-4F10-8C96-2B37A6185EDE}" destId="{C036534B-A9AF-4ED1-81AA-5269C6B07C08}" srcOrd="0" destOrd="0" presId="urn:microsoft.com/office/officeart/2005/8/layout/pList1#1"/>
    <dgm:cxn modelId="{67BAF92B-7E69-4E23-A1DF-19CB84425B44}" type="presParOf" srcId="{B525D9FC-EE95-4E75-B374-F6CDB3860BF4}" destId="{7872C4D3-1DAB-4093-867A-5F97B57F7309}" srcOrd="0" destOrd="0" presId="urn:microsoft.com/office/officeart/2005/8/layout/pList1#1"/>
    <dgm:cxn modelId="{8D322E17-F79C-455C-B5AE-4D9E842B4116}" type="presParOf" srcId="{7872C4D3-1DAB-4093-867A-5F97B57F7309}" destId="{8222E227-7F2A-4BA0-A304-E16F20C529E1}" srcOrd="0" destOrd="0" presId="urn:microsoft.com/office/officeart/2005/8/layout/pList1#1"/>
    <dgm:cxn modelId="{9DF534B2-DC34-4F1B-B49A-F17C8FE4C320}" type="presParOf" srcId="{7872C4D3-1DAB-4093-867A-5F97B57F7309}" destId="{B713B9EE-B864-4588-8B12-DE4ED261DB6D}" srcOrd="1" destOrd="0" presId="urn:microsoft.com/office/officeart/2005/8/layout/pList1#1"/>
    <dgm:cxn modelId="{4967B612-B11D-43B3-BF26-A9670569C1CE}" type="presParOf" srcId="{B525D9FC-EE95-4E75-B374-F6CDB3860BF4}" destId="{06CD3979-BF9E-4CD4-89C7-6F8DCAD05BD8}" srcOrd="1" destOrd="0" presId="urn:microsoft.com/office/officeart/2005/8/layout/pList1#1"/>
    <dgm:cxn modelId="{627BA7DA-6F61-4B27-8D8E-13FE4F02A333}" type="presParOf" srcId="{B525D9FC-EE95-4E75-B374-F6CDB3860BF4}" destId="{A5976E86-20FC-4660-BA07-6081A8045929}" srcOrd="2" destOrd="0" presId="urn:microsoft.com/office/officeart/2005/8/layout/pList1#1"/>
    <dgm:cxn modelId="{6CA70746-1804-4452-AD2B-AE01ABD71570}" type="presParOf" srcId="{A5976E86-20FC-4660-BA07-6081A8045929}" destId="{16518D80-F753-4BD2-AB6E-08C8462F4231}" srcOrd="0" destOrd="0" presId="urn:microsoft.com/office/officeart/2005/8/layout/pList1#1"/>
    <dgm:cxn modelId="{AFC320C1-C8E5-486A-AA9F-6FE3F166729A}" type="presParOf" srcId="{A5976E86-20FC-4660-BA07-6081A8045929}" destId="{3CC4ECFF-A3C5-430A-9749-CB28FADEADE4}" srcOrd="1" destOrd="0" presId="urn:microsoft.com/office/officeart/2005/8/layout/pList1#1"/>
    <dgm:cxn modelId="{CE0C1FF5-513D-4CF4-8FA7-E7413190D999}" type="presParOf" srcId="{B525D9FC-EE95-4E75-B374-F6CDB3860BF4}" destId="{61BD4CDA-549A-4625-9295-35F6E243BE45}" srcOrd="3" destOrd="0" presId="urn:microsoft.com/office/officeart/2005/8/layout/pList1#1"/>
    <dgm:cxn modelId="{07A28D8B-5C0E-44C8-994D-E4569FFDAEDA}" type="presParOf" srcId="{B525D9FC-EE95-4E75-B374-F6CDB3860BF4}" destId="{5C1D2561-E245-445C-A628-2B031B62D133}" srcOrd="4" destOrd="0" presId="urn:microsoft.com/office/officeart/2005/8/layout/pList1#1"/>
    <dgm:cxn modelId="{04C3E5E1-31DC-4032-8CB5-6BB3F56E22E2}" type="presParOf" srcId="{5C1D2561-E245-445C-A628-2B031B62D133}" destId="{80355D86-7543-414A-A3D4-EAA03167DEE2}" srcOrd="0" destOrd="0" presId="urn:microsoft.com/office/officeart/2005/8/layout/pList1#1"/>
    <dgm:cxn modelId="{CF1325C3-2D97-43AC-AD63-8A1B7CEE343B}" type="presParOf" srcId="{5C1D2561-E245-445C-A628-2B031B62D133}" destId="{8A35D357-6E03-4FB8-B027-7B700473091D}" srcOrd="1" destOrd="0" presId="urn:microsoft.com/office/officeart/2005/8/layout/pList1#1"/>
    <dgm:cxn modelId="{D286ED5C-B4E2-42FD-ACEB-1C80588B5939}" type="presParOf" srcId="{B525D9FC-EE95-4E75-B374-F6CDB3860BF4}" destId="{D32A92D7-9C7B-47A6-90D9-D0FE05B5C1E0}" srcOrd="5" destOrd="0" presId="urn:microsoft.com/office/officeart/2005/8/layout/pList1#1"/>
    <dgm:cxn modelId="{581D5FAB-CDED-422A-8996-43C2D29329EF}" type="presParOf" srcId="{B525D9FC-EE95-4E75-B374-F6CDB3860BF4}" destId="{C040B14C-AEB6-4F11-8A97-6D3AC4EAE95A}" srcOrd="6" destOrd="0" presId="urn:microsoft.com/office/officeart/2005/8/layout/pList1#1"/>
    <dgm:cxn modelId="{D97443A9-0BF2-45F7-90FA-49754E6E0626}" type="presParOf" srcId="{C040B14C-AEB6-4F11-8A97-6D3AC4EAE95A}" destId="{0D229D00-6F54-499F-AF61-6E8DA6C230E1}" srcOrd="0" destOrd="0" presId="urn:microsoft.com/office/officeart/2005/8/layout/pList1#1"/>
    <dgm:cxn modelId="{67866D89-9AED-4757-AAA8-C56B02F12364}" type="presParOf" srcId="{C040B14C-AEB6-4F11-8A97-6D3AC4EAE95A}" destId="{0D1ECE0D-143D-43AA-8EF6-57217764C98B}" srcOrd="1" destOrd="0" presId="urn:microsoft.com/office/officeart/2005/8/layout/pList1#1"/>
    <dgm:cxn modelId="{345EC0BE-DE6B-46EF-BF1E-EC2173790E2C}" type="presParOf" srcId="{B525D9FC-EE95-4E75-B374-F6CDB3860BF4}" destId="{2358C3C5-E3A9-44B0-B7AF-99B67C83B936}" srcOrd="7" destOrd="0" presId="urn:microsoft.com/office/officeart/2005/8/layout/pList1#1"/>
    <dgm:cxn modelId="{10D4AACE-4E07-48AA-ACE6-77F86CF16A74}" type="presParOf" srcId="{B525D9FC-EE95-4E75-B374-F6CDB3860BF4}" destId="{E43C5C42-A525-4EED-AE3C-86F01AA15B13}" srcOrd="8" destOrd="0" presId="urn:microsoft.com/office/officeart/2005/8/layout/pList1#1"/>
    <dgm:cxn modelId="{7DD088ED-F7B4-404F-9364-03BB9BC801C8}" type="presParOf" srcId="{E43C5C42-A525-4EED-AE3C-86F01AA15B13}" destId="{2FE93E37-3B5B-4E67-891A-B523367F77A4}" srcOrd="0" destOrd="0" presId="urn:microsoft.com/office/officeart/2005/8/layout/pList1#1"/>
    <dgm:cxn modelId="{F826F7F3-A104-42A3-9CD8-28C1E65D9A13}" type="presParOf" srcId="{E43C5C42-A525-4EED-AE3C-86F01AA15B13}" destId="{A4F21127-D22D-42BC-83A8-4500081EB19D}" srcOrd="1" destOrd="0" presId="urn:microsoft.com/office/officeart/2005/8/layout/pList1#1"/>
    <dgm:cxn modelId="{4B7CC969-49E3-47E9-B6C9-5FBE3259A020}" type="presParOf" srcId="{B525D9FC-EE95-4E75-B374-F6CDB3860BF4}" destId="{F064C843-5352-4240-8BB0-E51EE884E150}" srcOrd="9" destOrd="0" presId="urn:microsoft.com/office/officeart/2005/8/layout/pList1#1"/>
    <dgm:cxn modelId="{CB4D460E-2F7E-4187-8283-0956AED0602A}" type="presParOf" srcId="{B525D9FC-EE95-4E75-B374-F6CDB3860BF4}" destId="{195AAD3B-B2FB-48F7-BCB4-45F1710359A4}" srcOrd="10" destOrd="0" presId="urn:microsoft.com/office/officeart/2005/8/layout/pList1#1"/>
    <dgm:cxn modelId="{48792E40-1917-434E-A310-8C91E7DD38A7}" type="presParOf" srcId="{195AAD3B-B2FB-48F7-BCB4-45F1710359A4}" destId="{2975BBE6-DE8B-48C6-B91B-DE9D9AB87F98}" srcOrd="0" destOrd="0" presId="urn:microsoft.com/office/officeart/2005/8/layout/pList1#1"/>
    <dgm:cxn modelId="{8342BB0C-DB8D-4E84-BB5B-8572E0B5C0E4}" type="presParOf" srcId="{195AAD3B-B2FB-48F7-BCB4-45F1710359A4}" destId="{D498160A-383D-4578-89AB-9C23B00C41CF}" srcOrd="1" destOrd="0" presId="urn:microsoft.com/office/officeart/2005/8/layout/pList1#1"/>
    <dgm:cxn modelId="{6657A50A-05BC-4461-90B7-DFF48EB5CCCB}" type="presParOf" srcId="{B525D9FC-EE95-4E75-B374-F6CDB3860BF4}" destId="{76CE24EB-1B01-442E-8B26-7C3BC7F1244E}" srcOrd="11" destOrd="0" presId="urn:microsoft.com/office/officeart/2005/8/layout/pList1#1"/>
    <dgm:cxn modelId="{2FB9E025-CF3C-4AF9-ACB8-1C06319FC1BE}" type="presParOf" srcId="{B525D9FC-EE95-4E75-B374-F6CDB3860BF4}" destId="{0047BE4F-A5E6-4903-BE94-241962A2CC24}" srcOrd="12" destOrd="0" presId="urn:microsoft.com/office/officeart/2005/8/layout/pList1#1"/>
    <dgm:cxn modelId="{FC4FCEDE-F5CC-4728-94A6-19CA5C13AF0A}" type="presParOf" srcId="{0047BE4F-A5E6-4903-BE94-241962A2CC24}" destId="{3544C920-365A-4B68-870F-51A15E6DDBCA}" srcOrd="0" destOrd="0" presId="urn:microsoft.com/office/officeart/2005/8/layout/pList1#1"/>
    <dgm:cxn modelId="{CD144379-084A-4603-A6AB-6EE9259A3E5C}" type="presParOf" srcId="{0047BE4F-A5E6-4903-BE94-241962A2CC24}" destId="{F8BC0602-3081-40A9-96A5-24EDB5899758}" srcOrd="1" destOrd="0" presId="urn:microsoft.com/office/officeart/2005/8/layout/pList1#1"/>
    <dgm:cxn modelId="{172FA64B-21B6-473F-BCB1-DCBE5B89FE91}" type="presParOf" srcId="{B525D9FC-EE95-4E75-B374-F6CDB3860BF4}" destId="{C036534B-A9AF-4ED1-81AA-5269C6B07C08}" srcOrd="13" destOrd="0" presId="urn:microsoft.com/office/officeart/2005/8/layout/pList1#1"/>
    <dgm:cxn modelId="{3F0DE672-6445-4791-A7DA-C81430E93DB7}" type="presParOf" srcId="{B525D9FC-EE95-4E75-B374-F6CDB3860BF4}" destId="{E8418DB6-3A95-47A4-859E-FCC74C946567}" srcOrd="14" destOrd="0" presId="urn:microsoft.com/office/officeart/2005/8/layout/pList1#1"/>
    <dgm:cxn modelId="{CB237421-BD8D-4AA3-842D-F1DDC002595A}" type="presParOf" srcId="{E8418DB6-3A95-47A4-859E-FCC74C946567}" destId="{D4E931D9-D4DD-4E9E-B41D-D3E9969E8A5C}" srcOrd="0" destOrd="0" presId="urn:microsoft.com/office/officeart/2005/8/layout/pList1#1"/>
    <dgm:cxn modelId="{06ACAF45-A697-4329-8735-83F81FF097DD}" type="presParOf" srcId="{E8418DB6-3A95-47A4-859E-FCC74C946567}" destId="{03860FD1-309D-4063-BDDA-E9BEBF2FCDE5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E7E869-5243-4054-BA4F-3FE211F41F08}" type="doc">
      <dgm:prSet loTypeId="urn:microsoft.com/office/officeart/2008/layout/PictureStrips" loCatId="pictur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FC36F39-7D85-4CAF-A138-679AF130D16F}">
      <dgm:prSet phldrT="[Текст]"/>
      <dgm:spPr/>
      <dgm:t>
        <a:bodyPr/>
        <a:lstStyle/>
        <a:p>
          <a:r>
            <a:rPr lang="ru-RU" dirty="0" smtClean="0"/>
            <a:t>Достойная  заработная плата</a:t>
          </a:r>
          <a:endParaRPr lang="ru-RU" dirty="0"/>
        </a:p>
      </dgm:t>
    </dgm:pt>
    <dgm:pt modelId="{01A466D1-A50B-46F8-886B-160BC1ADAF88}" type="sibTrans" cxnId="{EA0039E9-7AE5-4CC5-AEBF-2CB8C9CEC09B}">
      <dgm:prSet/>
      <dgm:spPr/>
      <dgm:t>
        <a:bodyPr/>
        <a:lstStyle/>
        <a:p>
          <a:endParaRPr lang="ru-RU"/>
        </a:p>
      </dgm:t>
    </dgm:pt>
    <dgm:pt modelId="{59249D62-5FE6-4901-A1EE-652048127503}" type="parTrans" cxnId="{EA0039E9-7AE5-4CC5-AEBF-2CB8C9CEC09B}">
      <dgm:prSet/>
      <dgm:spPr/>
      <dgm:t>
        <a:bodyPr/>
        <a:lstStyle/>
        <a:p>
          <a:endParaRPr lang="ru-RU"/>
        </a:p>
      </dgm:t>
    </dgm:pt>
    <dgm:pt modelId="{ED6CD303-0306-4DB6-9379-125714B89FFE}">
      <dgm:prSet phldrT="[Текст]"/>
      <dgm:spPr/>
      <dgm:t>
        <a:bodyPr/>
        <a:lstStyle/>
        <a:p>
          <a:r>
            <a:rPr lang="ru-RU" dirty="0" smtClean="0"/>
            <a:t>100% трудоустройство</a:t>
          </a:r>
          <a:endParaRPr lang="ru-RU" dirty="0"/>
        </a:p>
      </dgm:t>
    </dgm:pt>
    <dgm:pt modelId="{A5640BA6-490F-425C-942C-1783A3A6AA1D}" type="sibTrans" cxnId="{21929B2D-9E01-467A-A211-ECF1DD044BEE}">
      <dgm:prSet/>
      <dgm:spPr/>
      <dgm:t>
        <a:bodyPr/>
        <a:lstStyle/>
        <a:p>
          <a:endParaRPr lang="ru-RU"/>
        </a:p>
      </dgm:t>
    </dgm:pt>
    <dgm:pt modelId="{1FF42AA3-1EB5-436A-85D1-F4821FD1AA75}" type="parTrans" cxnId="{21929B2D-9E01-467A-A211-ECF1DD044BEE}">
      <dgm:prSet/>
      <dgm:spPr/>
      <dgm:t>
        <a:bodyPr/>
        <a:lstStyle/>
        <a:p>
          <a:endParaRPr lang="ru-RU"/>
        </a:p>
      </dgm:t>
    </dgm:pt>
    <dgm:pt modelId="{0DB56606-6C11-417F-BC1C-D9B6E23643C5}">
      <dgm:prSet phldrT="[Текст]"/>
      <dgm:spPr/>
      <dgm:t>
        <a:bodyPr/>
        <a:lstStyle/>
        <a:p>
          <a:r>
            <a:rPr lang="ru-RU" dirty="0" smtClean="0"/>
            <a:t>устойчивый высокий спрос на квалифицированных специалистов</a:t>
          </a:r>
          <a:endParaRPr lang="ru-RU" dirty="0"/>
        </a:p>
      </dgm:t>
    </dgm:pt>
    <dgm:pt modelId="{161EA373-8AC5-45A9-9927-4F89C12AE8E4}" type="sibTrans" cxnId="{C7DAD614-288B-4EC5-92AC-C9D7E661464D}">
      <dgm:prSet/>
      <dgm:spPr/>
      <dgm:t>
        <a:bodyPr/>
        <a:lstStyle/>
        <a:p>
          <a:endParaRPr lang="ru-RU"/>
        </a:p>
      </dgm:t>
    </dgm:pt>
    <dgm:pt modelId="{362020D5-2075-40D6-9C8D-6AE765C839DC}" type="parTrans" cxnId="{C7DAD614-288B-4EC5-92AC-C9D7E661464D}">
      <dgm:prSet/>
      <dgm:spPr/>
      <dgm:t>
        <a:bodyPr/>
        <a:lstStyle/>
        <a:p>
          <a:endParaRPr lang="ru-RU"/>
        </a:p>
      </dgm:t>
    </dgm:pt>
    <dgm:pt modelId="{31DED408-AD97-4808-9DE6-90366FA66670}" type="pres">
      <dgm:prSet presAssocID="{F8E7E869-5243-4054-BA4F-3FE211F41F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11128F-A1DF-4D6D-B6DF-23E18C52CC21}" type="pres">
      <dgm:prSet presAssocID="{0DB56606-6C11-417F-BC1C-D9B6E23643C5}" presName="composite" presStyleCnt="0"/>
      <dgm:spPr/>
      <dgm:t>
        <a:bodyPr/>
        <a:lstStyle/>
        <a:p>
          <a:endParaRPr lang="ru-RU"/>
        </a:p>
      </dgm:t>
    </dgm:pt>
    <dgm:pt modelId="{C42CEC54-75F6-4990-BC22-1637D24DCD99}" type="pres">
      <dgm:prSet presAssocID="{0DB56606-6C11-417F-BC1C-D9B6E23643C5}" presName="rect1" presStyleLbl="trAlignAcc1" presStyleIdx="0" presStyleCnt="3" custLinFactNeighborX="23097" custLinFactNeighborY="-12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7092A-AF5D-4E7C-B655-EC3B23611E5A}" type="pres">
      <dgm:prSet presAssocID="{0DB56606-6C11-417F-BC1C-D9B6E23643C5}" presName="rect2" presStyleLbl="fgImgPlace1" presStyleIdx="0" presStyleCnt="3" custScaleX="372362" custLinFactX="-8312" custLinFactNeighborX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ru-RU"/>
        </a:p>
      </dgm:t>
    </dgm:pt>
    <dgm:pt modelId="{8F3E1951-BBB5-4D29-93B8-C7513D7719AB}" type="pres">
      <dgm:prSet presAssocID="{161EA373-8AC5-45A9-9927-4F89C12AE8E4}" presName="sibTrans" presStyleCnt="0"/>
      <dgm:spPr/>
      <dgm:t>
        <a:bodyPr/>
        <a:lstStyle/>
        <a:p>
          <a:endParaRPr lang="ru-RU"/>
        </a:p>
      </dgm:t>
    </dgm:pt>
    <dgm:pt modelId="{83878120-CD5A-479E-AC85-3B99A4DA1417}" type="pres">
      <dgm:prSet presAssocID="{ED6CD303-0306-4DB6-9379-125714B89FFE}" presName="composite" presStyleCnt="0"/>
      <dgm:spPr/>
      <dgm:t>
        <a:bodyPr/>
        <a:lstStyle/>
        <a:p>
          <a:endParaRPr lang="ru-RU"/>
        </a:p>
      </dgm:t>
    </dgm:pt>
    <dgm:pt modelId="{52AF7796-2D98-45D7-88CE-CDFD40EAA5CF}" type="pres">
      <dgm:prSet presAssocID="{ED6CD303-0306-4DB6-9379-125714B89FFE}" presName="rect1" presStyleLbl="trAlignAcc1" presStyleIdx="1" presStyleCnt="3" custLinFactNeighborX="20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C81CF-45EF-4CF7-99BB-2DBC910165AA}" type="pres">
      <dgm:prSet presAssocID="{ED6CD303-0306-4DB6-9379-125714B89FFE}" presName="rect2" presStyleLbl="fgImgPlace1" presStyleIdx="1" presStyleCnt="3" custScaleX="359920" custLinFactX="-4039" custLinFactNeighborX="-100000" custLinFactNeighborY="508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0000" b="-30000"/>
          </a:stretch>
        </a:blipFill>
      </dgm:spPr>
      <dgm:t>
        <a:bodyPr/>
        <a:lstStyle/>
        <a:p>
          <a:endParaRPr lang="ru-RU"/>
        </a:p>
      </dgm:t>
    </dgm:pt>
    <dgm:pt modelId="{D8E52486-4150-4185-93A4-B19CA86135B7}" type="pres">
      <dgm:prSet presAssocID="{A5640BA6-490F-425C-942C-1783A3A6AA1D}" presName="sibTrans" presStyleCnt="0"/>
      <dgm:spPr/>
      <dgm:t>
        <a:bodyPr/>
        <a:lstStyle/>
        <a:p>
          <a:endParaRPr lang="ru-RU"/>
        </a:p>
      </dgm:t>
    </dgm:pt>
    <dgm:pt modelId="{7281E9B5-C845-4C54-9A3F-0410AD81C984}" type="pres">
      <dgm:prSet presAssocID="{7FC36F39-7D85-4CAF-A138-679AF130D16F}" presName="composite" presStyleCnt="0"/>
      <dgm:spPr/>
      <dgm:t>
        <a:bodyPr/>
        <a:lstStyle/>
        <a:p>
          <a:endParaRPr lang="ru-RU"/>
        </a:p>
      </dgm:t>
    </dgm:pt>
    <dgm:pt modelId="{279DEDBF-D550-4D1C-80BE-098C07E5E224}" type="pres">
      <dgm:prSet presAssocID="{7FC36F39-7D85-4CAF-A138-679AF130D16F}" presName="rect1" presStyleLbl="trAlignAcc1" presStyleIdx="2" presStyleCnt="3" custLinFactNeighborX="21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CD536-1D5E-47D0-8960-99C7D560F6E5}" type="pres">
      <dgm:prSet presAssocID="{7FC36F39-7D85-4CAF-A138-679AF130D16F}" presName="rect2" presStyleLbl="fgImgPlace1" presStyleIdx="2" presStyleCnt="3" custScaleX="359920" custLinFactNeighborX="-9665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0000" b="-30000"/>
          </a:stretch>
        </a:blipFill>
      </dgm:spPr>
      <dgm:t>
        <a:bodyPr/>
        <a:lstStyle/>
        <a:p>
          <a:endParaRPr lang="ru-RU"/>
        </a:p>
      </dgm:t>
    </dgm:pt>
  </dgm:ptLst>
  <dgm:cxnLst>
    <dgm:cxn modelId="{21929B2D-9E01-467A-A211-ECF1DD044BEE}" srcId="{F8E7E869-5243-4054-BA4F-3FE211F41F08}" destId="{ED6CD303-0306-4DB6-9379-125714B89FFE}" srcOrd="1" destOrd="0" parTransId="{1FF42AA3-1EB5-436A-85D1-F4821FD1AA75}" sibTransId="{A5640BA6-490F-425C-942C-1783A3A6AA1D}"/>
    <dgm:cxn modelId="{EA0039E9-7AE5-4CC5-AEBF-2CB8C9CEC09B}" srcId="{F8E7E869-5243-4054-BA4F-3FE211F41F08}" destId="{7FC36F39-7D85-4CAF-A138-679AF130D16F}" srcOrd="2" destOrd="0" parTransId="{59249D62-5FE6-4901-A1EE-652048127503}" sibTransId="{01A466D1-A50B-46F8-886B-160BC1ADAF88}"/>
    <dgm:cxn modelId="{B7AB6133-867E-418A-8166-05BA574BDAEF}" type="presOf" srcId="{0DB56606-6C11-417F-BC1C-D9B6E23643C5}" destId="{C42CEC54-75F6-4990-BC22-1637D24DCD99}" srcOrd="0" destOrd="0" presId="urn:microsoft.com/office/officeart/2008/layout/PictureStrips"/>
    <dgm:cxn modelId="{C7DAD614-288B-4EC5-92AC-C9D7E661464D}" srcId="{F8E7E869-5243-4054-BA4F-3FE211F41F08}" destId="{0DB56606-6C11-417F-BC1C-D9B6E23643C5}" srcOrd="0" destOrd="0" parTransId="{362020D5-2075-40D6-9C8D-6AE765C839DC}" sibTransId="{161EA373-8AC5-45A9-9927-4F89C12AE8E4}"/>
    <dgm:cxn modelId="{AF915A89-62CD-4829-B239-37555ED1F1CC}" type="presOf" srcId="{F8E7E869-5243-4054-BA4F-3FE211F41F08}" destId="{31DED408-AD97-4808-9DE6-90366FA66670}" srcOrd="0" destOrd="0" presId="urn:microsoft.com/office/officeart/2008/layout/PictureStrips"/>
    <dgm:cxn modelId="{A2DF57BC-CD8B-40D9-A071-A944EC3EA830}" type="presOf" srcId="{7FC36F39-7D85-4CAF-A138-679AF130D16F}" destId="{279DEDBF-D550-4D1C-80BE-098C07E5E224}" srcOrd="0" destOrd="0" presId="urn:microsoft.com/office/officeart/2008/layout/PictureStrips"/>
    <dgm:cxn modelId="{1B318037-DC94-48E4-B01A-710959E7E74D}" type="presOf" srcId="{ED6CD303-0306-4DB6-9379-125714B89FFE}" destId="{52AF7796-2D98-45D7-88CE-CDFD40EAA5CF}" srcOrd="0" destOrd="0" presId="urn:microsoft.com/office/officeart/2008/layout/PictureStrips"/>
    <dgm:cxn modelId="{57502714-3671-48C2-B1B6-E370D9A00AAC}" type="presParOf" srcId="{31DED408-AD97-4808-9DE6-90366FA66670}" destId="{2211128F-A1DF-4D6D-B6DF-23E18C52CC21}" srcOrd="0" destOrd="0" presId="urn:microsoft.com/office/officeart/2008/layout/PictureStrips"/>
    <dgm:cxn modelId="{65513CAA-E330-4C52-B0CC-9448EF731474}" type="presParOf" srcId="{2211128F-A1DF-4D6D-B6DF-23E18C52CC21}" destId="{C42CEC54-75F6-4990-BC22-1637D24DCD99}" srcOrd="0" destOrd="0" presId="urn:microsoft.com/office/officeart/2008/layout/PictureStrips"/>
    <dgm:cxn modelId="{FE53A546-A91E-471B-9429-EF34D86E5FBF}" type="presParOf" srcId="{2211128F-A1DF-4D6D-B6DF-23E18C52CC21}" destId="{D6C7092A-AF5D-4E7C-B655-EC3B23611E5A}" srcOrd="1" destOrd="0" presId="urn:microsoft.com/office/officeart/2008/layout/PictureStrips"/>
    <dgm:cxn modelId="{D6A6E130-2896-4E83-A9E2-FBCE1F8A2F88}" type="presParOf" srcId="{31DED408-AD97-4808-9DE6-90366FA66670}" destId="{8F3E1951-BBB5-4D29-93B8-C7513D7719AB}" srcOrd="1" destOrd="0" presId="urn:microsoft.com/office/officeart/2008/layout/PictureStrips"/>
    <dgm:cxn modelId="{0C379C8B-9731-415A-ADF9-78C2FAD45CAA}" type="presParOf" srcId="{31DED408-AD97-4808-9DE6-90366FA66670}" destId="{83878120-CD5A-479E-AC85-3B99A4DA1417}" srcOrd="2" destOrd="0" presId="urn:microsoft.com/office/officeart/2008/layout/PictureStrips"/>
    <dgm:cxn modelId="{9C37D05A-1C41-4F39-8D63-35AF796CE9B2}" type="presParOf" srcId="{83878120-CD5A-479E-AC85-3B99A4DA1417}" destId="{52AF7796-2D98-45D7-88CE-CDFD40EAA5CF}" srcOrd="0" destOrd="0" presId="urn:microsoft.com/office/officeart/2008/layout/PictureStrips"/>
    <dgm:cxn modelId="{D6BE526D-5B5C-45B0-8BF1-1D5FD1E7A3D6}" type="presParOf" srcId="{83878120-CD5A-479E-AC85-3B99A4DA1417}" destId="{B30C81CF-45EF-4CF7-99BB-2DBC910165AA}" srcOrd="1" destOrd="0" presId="urn:microsoft.com/office/officeart/2008/layout/PictureStrips"/>
    <dgm:cxn modelId="{C78A8617-CB91-4457-B25C-8B0E1D22DD8D}" type="presParOf" srcId="{31DED408-AD97-4808-9DE6-90366FA66670}" destId="{D8E52486-4150-4185-93A4-B19CA86135B7}" srcOrd="3" destOrd="0" presId="urn:microsoft.com/office/officeart/2008/layout/PictureStrips"/>
    <dgm:cxn modelId="{278E049E-ECB5-4C07-8350-B36911DC0531}" type="presParOf" srcId="{31DED408-AD97-4808-9DE6-90366FA66670}" destId="{7281E9B5-C845-4C54-9A3F-0410AD81C984}" srcOrd="4" destOrd="0" presId="urn:microsoft.com/office/officeart/2008/layout/PictureStrips"/>
    <dgm:cxn modelId="{7D950C0B-9D25-4DB8-86C7-B3C859084911}" type="presParOf" srcId="{7281E9B5-C845-4C54-9A3F-0410AD81C984}" destId="{279DEDBF-D550-4D1C-80BE-098C07E5E224}" srcOrd="0" destOrd="0" presId="urn:microsoft.com/office/officeart/2008/layout/PictureStrips"/>
    <dgm:cxn modelId="{75257B06-E9FA-4A1C-9064-4958E68F9CAB}" type="presParOf" srcId="{7281E9B5-C845-4C54-9A3F-0410AD81C984}" destId="{12FCD536-1D5E-47D0-8960-99C7D560F6E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98D550-C193-4519-A757-AD0F89CBC261}" type="doc">
      <dgm:prSet loTypeId="urn:microsoft.com/office/officeart/2005/8/layout/hierarchy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A514B6F-9742-4B7B-AF94-8067E95F0369}">
      <dgm:prSet phldrT="[Текст]" custT="1"/>
      <dgm:spPr/>
      <dgm:t>
        <a:bodyPr/>
        <a:lstStyle/>
        <a:p>
          <a:r>
            <a:rPr lang="ru-RU" sz="2000" b="1" dirty="0" smtClean="0"/>
            <a:t>стипендии</a:t>
          </a:r>
          <a:endParaRPr lang="ru-RU" sz="2000" b="1" dirty="0"/>
        </a:p>
      </dgm:t>
    </dgm:pt>
    <dgm:pt modelId="{74FB1EDE-3BA1-45D2-B60D-81C021CF0B2D}" type="parTrans" cxnId="{40B7E62A-7A8C-44CB-8450-3D26AEEE98A3}">
      <dgm:prSet/>
      <dgm:spPr/>
      <dgm:t>
        <a:bodyPr/>
        <a:lstStyle/>
        <a:p>
          <a:endParaRPr lang="ru-RU"/>
        </a:p>
      </dgm:t>
    </dgm:pt>
    <dgm:pt modelId="{3DA816BF-F139-4769-B5E4-BA641A8F75E7}" type="sibTrans" cxnId="{40B7E62A-7A8C-44CB-8450-3D26AEEE98A3}">
      <dgm:prSet/>
      <dgm:spPr/>
      <dgm:t>
        <a:bodyPr/>
        <a:lstStyle/>
        <a:p>
          <a:endParaRPr lang="ru-RU"/>
        </a:p>
      </dgm:t>
    </dgm:pt>
    <dgm:pt modelId="{E8E61D38-F594-4EDC-B289-A33B9F70A74D}">
      <dgm:prSet phldrT="[Текст]" custT="1"/>
      <dgm:spPr/>
      <dgm:t>
        <a:bodyPr/>
        <a:lstStyle/>
        <a:p>
          <a:r>
            <a:rPr lang="ru-RU" sz="1600" b="1" dirty="0" smtClean="0"/>
            <a:t>государственные академические </a:t>
          </a:r>
          <a:endParaRPr lang="ru-RU" sz="1600" b="1" dirty="0"/>
        </a:p>
      </dgm:t>
    </dgm:pt>
    <dgm:pt modelId="{C096F6DB-2ECD-481C-B94C-F7F773751D7F}" type="parTrans" cxnId="{AEDBB293-D7FF-4BE5-82D2-D0143FE2C48E}">
      <dgm:prSet/>
      <dgm:spPr/>
      <dgm:t>
        <a:bodyPr/>
        <a:lstStyle/>
        <a:p>
          <a:endParaRPr lang="ru-RU"/>
        </a:p>
      </dgm:t>
    </dgm:pt>
    <dgm:pt modelId="{8E09341C-F5C7-4964-AD15-15E41C1CE462}" type="sibTrans" cxnId="{AEDBB293-D7FF-4BE5-82D2-D0143FE2C48E}">
      <dgm:prSet/>
      <dgm:spPr/>
      <dgm:t>
        <a:bodyPr/>
        <a:lstStyle/>
        <a:p>
          <a:endParaRPr lang="ru-RU"/>
        </a:p>
      </dgm:t>
    </dgm:pt>
    <dgm:pt modelId="{4ED52294-F051-42AA-8E86-09ADF7DE237C}">
      <dgm:prSet phldrT="[Текст]" custT="1"/>
      <dgm:spPr/>
      <dgm:t>
        <a:bodyPr/>
        <a:lstStyle/>
        <a:p>
          <a:r>
            <a:rPr lang="ru-RU" sz="1600" b="1" dirty="0" smtClean="0"/>
            <a:t>государственные социальные </a:t>
          </a:r>
          <a:endParaRPr lang="ru-RU" sz="1600" b="1" dirty="0"/>
        </a:p>
      </dgm:t>
    </dgm:pt>
    <dgm:pt modelId="{C7290C5D-E40A-49BB-9862-E24142112A00}" type="parTrans" cxnId="{90469D36-40D5-4399-AA3D-400D270044A6}">
      <dgm:prSet/>
      <dgm:spPr/>
      <dgm:t>
        <a:bodyPr/>
        <a:lstStyle/>
        <a:p>
          <a:endParaRPr lang="ru-RU"/>
        </a:p>
      </dgm:t>
    </dgm:pt>
    <dgm:pt modelId="{7A45EB1C-4974-490E-90DE-5579537CD72F}" type="sibTrans" cxnId="{90469D36-40D5-4399-AA3D-400D270044A6}">
      <dgm:prSet/>
      <dgm:spPr/>
      <dgm:t>
        <a:bodyPr/>
        <a:lstStyle/>
        <a:p>
          <a:endParaRPr lang="ru-RU"/>
        </a:p>
      </dgm:t>
    </dgm:pt>
    <dgm:pt modelId="{1B6EE5CE-0C12-4026-89B7-4D317512CD6B}">
      <dgm:prSet custT="1"/>
      <dgm:spPr/>
      <dgm:t>
        <a:bodyPr/>
        <a:lstStyle/>
        <a:p>
          <a:r>
            <a:rPr lang="ru-RU" sz="1600" b="1" dirty="0" smtClean="0"/>
            <a:t>Именные за отличную учебу и вклад в общественную деятельность </a:t>
          </a:r>
          <a:endParaRPr lang="ru-RU" sz="1600" b="1" dirty="0"/>
        </a:p>
      </dgm:t>
    </dgm:pt>
    <dgm:pt modelId="{45794202-391E-4A33-BB3D-43512CF4D6C0}" type="parTrans" cxnId="{AC1DB6AD-6BBE-4D2B-9B0B-85E6E68169B9}">
      <dgm:prSet/>
      <dgm:spPr/>
      <dgm:t>
        <a:bodyPr/>
        <a:lstStyle/>
        <a:p>
          <a:endParaRPr lang="ru-RU"/>
        </a:p>
      </dgm:t>
    </dgm:pt>
    <dgm:pt modelId="{D666976E-AC28-4DE6-B31C-E3477F24E3E8}" type="sibTrans" cxnId="{AC1DB6AD-6BBE-4D2B-9B0B-85E6E68169B9}">
      <dgm:prSet/>
      <dgm:spPr/>
      <dgm:t>
        <a:bodyPr/>
        <a:lstStyle/>
        <a:p>
          <a:endParaRPr lang="ru-RU"/>
        </a:p>
      </dgm:t>
    </dgm:pt>
    <dgm:pt modelId="{E952DEE5-3AE5-4CBB-82EE-EE6D0368DEAD}">
      <dgm:prSet/>
      <dgm:spPr/>
      <dgm:t>
        <a:bodyPr/>
        <a:lstStyle/>
        <a:p>
          <a:r>
            <a:rPr lang="ru-RU" b="1" dirty="0" smtClean="0"/>
            <a:t>Правительства РФ</a:t>
          </a:r>
          <a:endParaRPr lang="ru-RU" b="1" dirty="0"/>
        </a:p>
      </dgm:t>
    </dgm:pt>
    <dgm:pt modelId="{54677633-6F99-4890-978D-235F0C822563}" type="parTrans" cxnId="{D92D4417-96D2-4BA7-9BBF-65DA03DC7FAF}">
      <dgm:prSet/>
      <dgm:spPr/>
      <dgm:t>
        <a:bodyPr/>
        <a:lstStyle/>
        <a:p>
          <a:endParaRPr lang="ru-RU"/>
        </a:p>
      </dgm:t>
    </dgm:pt>
    <dgm:pt modelId="{ECCB300A-3A7D-4D97-98F6-87617BFF1A1A}" type="sibTrans" cxnId="{D92D4417-96D2-4BA7-9BBF-65DA03DC7FAF}">
      <dgm:prSet/>
      <dgm:spPr/>
      <dgm:t>
        <a:bodyPr/>
        <a:lstStyle/>
        <a:p>
          <a:endParaRPr lang="ru-RU"/>
        </a:p>
      </dgm:t>
    </dgm:pt>
    <dgm:pt modelId="{B01BA53B-3390-4B51-91F8-E929079C008F}" type="pres">
      <dgm:prSet presAssocID="{2398D550-C193-4519-A757-AD0F89CBC2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482F681-C0A5-44C3-A11D-044976C2D62E}" type="pres">
      <dgm:prSet presAssocID="{FA514B6F-9742-4B7B-AF94-8067E95F0369}" presName="hierRoot1" presStyleCnt="0"/>
      <dgm:spPr/>
      <dgm:t>
        <a:bodyPr/>
        <a:lstStyle/>
        <a:p>
          <a:endParaRPr lang="ru-RU"/>
        </a:p>
      </dgm:t>
    </dgm:pt>
    <dgm:pt modelId="{FC7E7E1A-3EB2-433E-BD24-D5DB9E7A7011}" type="pres">
      <dgm:prSet presAssocID="{FA514B6F-9742-4B7B-AF94-8067E95F0369}" presName="composite" presStyleCnt="0"/>
      <dgm:spPr/>
      <dgm:t>
        <a:bodyPr/>
        <a:lstStyle/>
        <a:p>
          <a:endParaRPr lang="ru-RU"/>
        </a:p>
      </dgm:t>
    </dgm:pt>
    <dgm:pt modelId="{485D2B4C-83D4-42DD-A1F0-530DB2591A24}" type="pres">
      <dgm:prSet presAssocID="{FA514B6F-9742-4B7B-AF94-8067E95F0369}" presName="background" presStyleLbl="node0" presStyleIdx="0" presStyleCnt="1"/>
      <dgm:spPr/>
      <dgm:t>
        <a:bodyPr/>
        <a:lstStyle/>
        <a:p>
          <a:endParaRPr lang="ru-RU"/>
        </a:p>
      </dgm:t>
    </dgm:pt>
    <dgm:pt modelId="{C0AF89D9-1817-4612-AD1A-0FCAE56068DE}" type="pres">
      <dgm:prSet presAssocID="{FA514B6F-9742-4B7B-AF94-8067E95F036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631796-6864-4421-A312-96E94FFD1306}" type="pres">
      <dgm:prSet presAssocID="{FA514B6F-9742-4B7B-AF94-8067E95F0369}" presName="hierChild2" presStyleCnt="0"/>
      <dgm:spPr/>
      <dgm:t>
        <a:bodyPr/>
        <a:lstStyle/>
        <a:p>
          <a:endParaRPr lang="ru-RU"/>
        </a:p>
      </dgm:t>
    </dgm:pt>
    <dgm:pt modelId="{93447565-3D0B-4531-A244-04B66E0D8639}" type="pres">
      <dgm:prSet presAssocID="{C096F6DB-2ECD-481C-B94C-F7F773751D7F}" presName="Name10" presStyleLbl="parChTrans1D2" presStyleIdx="0" presStyleCnt="3"/>
      <dgm:spPr/>
      <dgm:t>
        <a:bodyPr/>
        <a:lstStyle/>
        <a:p>
          <a:endParaRPr lang="ru-RU"/>
        </a:p>
      </dgm:t>
    </dgm:pt>
    <dgm:pt modelId="{D3CC1414-B42C-4441-85AF-028589118B65}" type="pres">
      <dgm:prSet presAssocID="{E8E61D38-F594-4EDC-B289-A33B9F70A74D}" presName="hierRoot2" presStyleCnt="0"/>
      <dgm:spPr/>
      <dgm:t>
        <a:bodyPr/>
        <a:lstStyle/>
        <a:p>
          <a:endParaRPr lang="ru-RU"/>
        </a:p>
      </dgm:t>
    </dgm:pt>
    <dgm:pt modelId="{5AF05EFB-B1A6-408A-97A1-6A1F35BA5DA4}" type="pres">
      <dgm:prSet presAssocID="{E8E61D38-F594-4EDC-B289-A33B9F70A74D}" presName="composite2" presStyleCnt="0"/>
      <dgm:spPr/>
      <dgm:t>
        <a:bodyPr/>
        <a:lstStyle/>
        <a:p>
          <a:endParaRPr lang="ru-RU"/>
        </a:p>
      </dgm:t>
    </dgm:pt>
    <dgm:pt modelId="{B7F70846-6740-4FB3-BCB2-ECF474EEAB38}" type="pres">
      <dgm:prSet presAssocID="{E8E61D38-F594-4EDC-B289-A33B9F70A74D}" presName="background2" presStyleLbl="node2" presStyleIdx="0" presStyleCnt="3"/>
      <dgm:spPr/>
      <dgm:t>
        <a:bodyPr/>
        <a:lstStyle/>
        <a:p>
          <a:endParaRPr lang="ru-RU"/>
        </a:p>
      </dgm:t>
    </dgm:pt>
    <dgm:pt modelId="{9227C09E-73CD-467D-9741-E3480A4E26FF}" type="pres">
      <dgm:prSet presAssocID="{E8E61D38-F594-4EDC-B289-A33B9F70A74D}" presName="text2" presStyleLbl="fgAcc2" presStyleIdx="0" presStyleCnt="3" custScaleX="1083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5C890F-A9BF-4D1D-921F-74055A98C94B}" type="pres">
      <dgm:prSet presAssocID="{E8E61D38-F594-4EDC-B289-A33B9F70A74D}" presName="hierChild3" presStyleCnt="0"/>
      <dgm:spPr/>
      <dgm:t>
        <a:bodyPr/>
        <a:lstStyle/>
        <a:p>
          <a:endParaRPr lang="ru-RU"/>
        </a:p>
      </dgm:t>
    </dgm:pt>
    <dgm:pt modelId="{40BCE237-B4DE-4799-8FE7-1C9BB4E7BE75}" type="pres">
      <dgm:prSet presAssocID="{C7290C5D-E40A-49BB-9862-E24142112A00}" presName="Name10" presStyleLbl="parChTrans1D2" presStyleIdx="1" presStyleCnt="3"/>
      <dgm:spPr/>
      <dgm:t>
        <a:bodyPr/>
        <a:lstStyle/>
        <a:p>
          <a:endParaRPr lang="ru-RU"/>
        </a:p>
      </dgm:t>
    </dgm:pt>
    <dgm:pt modelId="{7ACBFFFA-302C-4B09-B552-3231AAFF12EB}" type="pres">
      <dgm:prSet presAssocID="{4ED52294-F051-42AA-8E86-09ADF7DE237C}" presName="hierRoot2" presStyleCnt="0"/>
      <dgm:spPr/>
      <dgm:t>
        <a:bodyPr/>
        <a:lstStyle/>
        <a:p>
          <a:endParaRPr lang="ru-RU"/>
        </a:p>
      </dgm:t>
    </dgm:pt>
    <dgm:pt modelId="{F47F9210-A053-4AF5-8A80-B72195F659DE}" type="pres">
      <dgm:prSet presAssocID="{4ED52294-F051-42AA-8E86-09ADF7DE237C}" presName="composite2" presStyleCnt="0"/>
      <dgm:spPr/>
      <dgm:t>
        <a:bodyPr/>
        <a:lstStyle/>
        <a:p>
          <a:endParaRPr lang="ru-RU"/>
        </a:p>
      </dgm:t>
    </dgm:pt>
    <dgm:pt modelId="{082B423F-2344-47AE-9376-D77EB498176C}" type="pres">
      <dgm:prSet presAssocID="{4ED52294-F051-42AA-8E86-09ADF7DE237C}" presName="background2" presStyleLbl="node2" presStyleIdx="1" presStyleCnt="3"/>
      <dgm:spPr/>
      <dgm:t>
        <a:bodyPr/>
        <a:lstStyle/>
        <a:p>
          <a:endParaRPr lang="ru-RU"/>
        </a:p>
      </dgm:t>
    </dgm:pt>
    <dgm:pt modelId="{53C4EC1F-2194-4998-A48B-96E3272FCEA6}" type="pres">
      <dgm:prSet presAssocID="{4ED52294-F051-42AA-8E86-09ADF7DE237C}" presName="text2" presStyleLbl="fgAcc2" presStyleIdx="1" presStyleCnt="3" custScaleX="1059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7313F3-FE73-4039-98F6-68B210B569CD}" type="pres">
      <dgm:prSet presAssocID="{4ED52294-F051-42AA-8E86-09ADF7DE237C}" presName="hierChild3" presStyleCnt="0"/>
      <dgm:spPr/>
      <dgm:t>
        <a:bodyPr/>
        <a:lstStyle/>
        <a:p>
          <a:endParaRPr lang="ru-RU"/>
        </a:p>
      </dgm:t>
    </dgm:pt>
    <dgm:pt modelId="{7D5E58ED-BD67-416F-9962-00026D01CFEA}" type="pres">
      <dgm:prSet presAssocID="{45794202-391E-4A33-BB3D-43512CF4D6C0}" presName="Name10" presStyleLbl="parChTrans1D2" presStyleIdx="2" presStyleCnt="3"/>
      <dgm:spPr/>
      <dgm:t>
        <a:bodyPr/>
        <a:lstStyle/>
        <a:p>
          <a:endParaRPr lang="ru-RU"/>
        </a:p>
      </dgm:t>
    </dgm:pt>
    <dgm:pt modelId="{BEE6F04F-1A07-4655-A694-41C80158BF0C}" type="pres">
      <dgm:prSet presAssocID="{1B6EE5CE-0C12-4026-89B7-4D317512CD6B}" presName="hierRoot2" presStyleCnt="0"/>
      <dgm:spPr/>
      <dgm:t>
        <a:bodyPr/>
        <a:lstStyle/>
        <a:p>
          <a:endParaRPr lang="ru-RU"/>
        </a:p>
      </dgm:t>
    </dgm:pt>
    <dgm:pt modelId="{23B7FD01-BF7A-4D92-9B56-29150802BA00}" type="pres">
      <dgm:prSet presAssocID="{1B6EE5CE-0C12-4026-89B7-4D317512CD6B}" presName="composite2" presStyleCnt="0"/>
      <dgm:spPr/>
      <dgm:t>
        <a:bodyPr/>
        <a:lstStyle/>
        <a:p>
          <a:endParaRPr lang="ru-RU"/>
        </a:p>
      </dgm:t>
    </dgm:pt>
    <dgm:pt modelId="{1C0D4CEF-E136-41E3-B83D-8BDAFEE096EA}" type="pres">
      <dgm:prSet presAssocID="{1B6EE5CE-0C12-4026-89B7-4D317512CD6B}" presName="background2" presStyleLbl="node2" presStyleIdx="2" presStyleCnt="3"/>
      <dgm:spPr/>
      <dgm:t>
        <a:bodyPr/>
        <a:lstStyle/>
        <a:p>
          <a:endParaRPr lang="ru-RU"/>
        </a:p>
      </dgm:t>
    </dgm:pt>
    <dgm:pt modelId="{0B92BB3C-7AD1-423C-AE30-64977F1DB81C}" type="pres">
      <dgm:prSet presAssocID="{1B6EE5CE-0C12-4026-89B7-4D317512CD6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721487-4F8E-4149-A965-1D7BE58B48A1}" type="pres">
      <dgm:prSet presAssocID="{1B6EE5CE-0C12-4026-89B7-4D317512CD6B}" presName="hierChild3" presStyleCnt="0"/>
      <dgm:spPr/>
      <dgm:t>
        <a:bodyPr/>
        <a:lstStyle/>
        <a:p>
          <a:endParaRPr lang="ru-RU"/>
        </a:p>
      </dgm:t>
    </dgm:pt>
    <dgm:pt modelId="{566D65F6-D729-428B-93F0-5BB5E8486EE9}" type="pres">
      <dgm:prSet presAssocID="{54677633-6F99-4890-978D-235F0C822563}" presName="Name17" presStyleLbl="parChTrans1D3" presStyleIdx="0" presStyleCnt="1"/>
      <dgm:spPr/>
      <dgm:t>
        <a:bodyPr/>
        <a:lstStyle/>
        <a:p>
          <a:endParaRPr lang="ru-RU"/>
        </a:p>
      </dgm:t>
    </dgm:pt>
    <dgm:pt modelId="{FB57144F-4558-4E55-BB83-D51639290316}" type="pres">
      <dgm:prSet presAssocID="{E952DEE5-3AE5-4CBB-82EE-EE6D0368DEAD}" presName="hierRoot3" presStyleCnt="0"/>
      <dgm:spPr/>
      <dgm:t>
        <a:bodyPr/>
        <a:lstStyle/>
        <a:p>
          <a:endParaRPr lang="ru-RU"/>
        </a:p>
      </dgm:t>
    </dgm:pt>
    <dgm:pt modelId="{6014D24C-96D3-4621-8A46-CA8AD6D24570}" type="pres">
      <dgm:prSet presAssocID="{E952DEE5-3AE5-4CBB-82EE-EE6D0368DEAD}" presName="composite3" presStyleCnt="0"/>
      <dgm:spPr/>
      <dgm:t>
        <a:bodyPr/>
        <a:lstStyle/>
        <a:p>
          <a:endParaRPr lang="ru-RU"/>
        </a:p>
      </dgm:t>
    </dgm:pt>
    <dgm:pt modelId="{8F5D3BBA-330B-4EC8-9E4B-1E8467D7E483}" type="pres">
      <dgm:prSet presAssocID="{E952DEE5-3AE5-4CBB-82EE-EE6D0368DEAD}" presName="background3" presStyleLbl="node3" presStyleIdx="0" presStyleCnt="1"/>
      <dgm:spPr/>
      <dgm:t>
        <a:bodyPr/>
        <a:lstStyle/>
        <a:p>
          <a:endParaRPr lang="ru-RU"/>
        </a:p>
      </dgm:t>
    </dgm:pt>
    <dgm:pt modelId="{C8443922-5727-4716-8211-2DB0877F40C0}" type="pres">
      <dgm:prSet presAssocID="{E952DEE5-3AE5-4CBB-82EE-EE6D0368DEAD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20CCC0-A034-4668-ADCA-9B84D63B4AB7}" type="pres">
      <dgm:prSet presAssocID="{E952DEE5-3AE5-4CBB-82EE-EE6D0368DEAD}" presName="hierChild4" presStyleCnt="0"/>
      <dgm:spPr/>
      <dgm:t>
        <a:bodyPr/>
        <a:lstStyle/>
        <a:p>
          <a:endParaRPr lang="ru-RU"/>
        </a:p>
      </dgm:t>
    </dgm:pt>
  </dgm:ptLst>
  <dgm:cxnLst>
    <dgm:cxn modelId="{AEDBB293-D7FF-4BE5-82D2-D0143FE2C48E}" srcId="{FA514B6F-9742-4B7B-AF94-8067E95F0369}" destId="{E8E61D38-F594-4EDC-B289-A33B9F70A74D}" srcOrd="0" destOrd="0" parTransId="{C096F6DB-2ECD-481C-B94C-F7F773751D7F}" sibTransId="{8E09341C-F5C7-4964-AD15-15E41C1CE462}"/>
    <dgm:cxn modelId="{D9AAD6E7-FBC9-412D-BC1D-E34010F5D083}" type="presOf" srcId="{45794202-391E-4A33-BB3D-43512CF4D6C0}" destId="{7D5E58ED-BD67-416F-9962-00026D01CFEA}" srcOrd="0" destOrd="0" presId="urn:microsoft.com/office/officeart/2005/8/layout/hierarchy1"/>
    <dgm:cxn modelId="{DC7F2568-2793-4362-81BF-F5F2A6CEB68F}" type="presOf" srcId="{E8E61D38-F594-4EDC-B289-A33B9F70A74D}" destId="{9227C09E-73CD-467D-9741-E3480A4E26FF}" srcOrd="0" destOrd="0" presId="urn:microsoft.com/office/officeart/2005/8/layout/hierarchy1"/>
    <dgm:cxn modelId="{EEAAFCD9-3E5D-49C2-BD00-03322A7A6125}" type="presOf" srcId="{C7290C5D-E40A-49BB-9862-E24142112A00}" destId="{40BCE237-B4DE-4799-8FE7-1C9BB4E7BE75}" srcOrd="0" destOrd="0" presId="urn:microsoft.com/office/officeart/2005/8/layout/hierarchy1"/>
    <dgm:cxn modelId="{5887657D-3565-4280-BA9E-356C990391A0}" type="presOf" srcId="{FA514B6F-9742-4B7B-AF94-8067E95F0369}" destId="{C0AF89D9-1817-4612-AD1A-0FCAE56068DE}" srcOrd="0" destOrd="0" presId="urn:microsoft.com/office/officeart/2005/8/layout/hierarchy1"/>
    <dgm:cxn modelId="{A81EE804-2B2B-4DBD-ADDF-24AE044B3583}" type="presOf" srcId="{C096F6DB-2ECD-481C-B94C-F7F773751D7F}" destId="{93447565-3D0B-4531-A244-04B66E0D8639}" srcOrd="0" destOrd="0" presId="urn:microsoft.com/office/officeart/2005/8/layout/hierarchy1"/>
    <dgm:cxn modelId="{40B7E62A-7A8C-44CB-8450-3D26AEEE98A3}" srcId="{2398D550-C193-4519-A757-AD0F89CBC261}" destId="{FA514B6F-9742-4B7B-AF94-8067E95F0369}" srcOrd="0" destOrd="0" parTransId="{74FB1EDE-3BA1-45D2-B60D-81C021CF0B2D}" sibTransId="{3DA816BF-F139-4769-B5E4-BA641A8F75E7}"/>
    <dgm:cxn modelId="{52431808-4E1F-4A56-86BD-CA168F191167}" type="presOf" srcId="{4ED52294-F051-42AA-8E86-09ADF7DE237C}" destId="{53C4EC1F-2194-4998-A48B-96E3272FCEA6}" srcOrd="0" destOrd="0" presId="urn:microsoft.com/office/officeart/2005/8/layout/hierarchy1"/>
    <dgm:cxn modelId="{AC1DB6AD-6BBE-4D2B-9B0B-85E6E68169B9}" srcId="{FA514B6F-9742-4B7B-AF94-8067E95F0369}" destId="{1B6EE5CE-0C12-4026-89B7-4D317512CD6B}" srcOrd="2" destOrd="0" parTransId="{45794202-391E-4A33-BB3D-43512CF4D6C0}" sibTransId="{D666976E-AC28-4DE6-B31C-E3477F24E3E8}"/>
    <dgm:cxn modelId="{66B1AA16-681B-40FC-BEC6-F1C99F2F98A7}" type="presOf" srcId="{2398D550-C193-4519-A757-AD0F89CBC261}" destId="{B01BA53B-3390-4B51-91F8-E929079C008F}" srcOrd="0" destOrd="0" presId="urn:microsoft.com/office/officeart/2005/8/layout/hierarchy1"/>
    <dgm:cxn modelId="{90469D36-40D5-4399-AA3D-400D270044A6}" srcId="{FA514B6F-9742-4B7B-AF94-8067E95F0369}" destId="{4ED52294-F051-42AA-8E86-09ADF7DE237C}" srcOrd="1" destOrd="0" parTransId="{C7290C5D-E40A-49BB-9862-E24142112A00}" sibTransId="{7A45EB1C-4974-490E-90DE-5579537CD72F}"/>
    <dgm:cxn modelId="{D92D4417-96D2-4BA7-9BBF-65DA03DC7FAF}" srcId="{1B6EE5CE-0C12-4026-89B7-4D317512CD6B}" destId="{E952DEE5-3AE5-4CBB-82EE-EE6D0368DEAD}" srcOrd="0" destOrd="0" parTransId="{54677633-6F99-4890-978D-235F0C822563}" sibTransId="{ECCB300A-3A7D-4D97-98F6-87617BFF1A1A}"/>
    <dgm:cxn modelId="{942C325F-E087-41E5-8E7D-B55D34637B4D}" type="presOf" srcId="{54677633-6F99-4890-978D-235F0C822563}" destId="{566D65F6-D729-428B-93F0-5BB5E8486EE9}" srcOrd="0" destOrd="0" presId="urn:microsoft.com/office/officeart/2005/8/layout/hierarchy1"/>
    <dgm:cxn modelId="{35F71843-6EC5-49C7-8CAA-AAB4A46497E3}" type="presOf" srcId="{1B6EE5CE-0C12-4026-89B7-4D317512CD6B}" destId="{0B92BB3C-7AD1-423C-AE30-64977F1DB81C}" srcOrd="0" destOrd="0" presId="urn:microsoft.com/office/officeart/2005/8/layout/hierarchy1"/>
    <dgm:cxn modelId="{3C48149E-0C75-4B88-A601-6B1ABBEDB626}" type="presOf" srcId="{E952DEE5-3AE5-4CBB-82EE-EE6D0368DEAD}" destId="{C8443922-5727-4716-8211-2DB0877F40C0}" srcOrd="0" destOrd="0" presId="urn:microsoft.com/office/officeart/2005/8/layout/hierarchy1"/>
    <dgm:cxn modelId="{E5426036-D451-4942-88F4-0E77A806DBD0}" type="presParOf" srcId="{B01BA53B-3390-4B51-91F8-E929079C008F}" destId="{C482F681-C0A5-44C3-A11D-044976C2D62E}" srcOrd="0" destOrd="0" presId="urn:microsoft.com/office/officeart/2005/8/layout/hierarchy1"/>
    <dgm:cxn modelId="{C8CD2A64-A0DF-4489-B09D-B56B14C12F42}" type="presParOf" srcId="{C482F681-C0A5-44C3-A11D-044976C2D62E}" destId="{FC7E7E1A-3EB2-433E-BD24-D5DB9E7A7011}" srcOrd="0" destOrd="0" presId="urn:microsoft.com/office/officeart/2005/8/layout/hierarchy1"/>
    <dgm:cxn modelId="{C59E86B5-1E89-4ABD-B3B8-71FC06111EB1}" type="presParOf" srcId="{FC7E7E1A-3EB2-433E-BD24-D5DB9E7A7011}" destId="{485D2B4C-83D4-42DD-A1F0-530DB2591A24}" srcOrd="0" destOrd="0" presId="urn:microsoft.com/office/officeart/2005/8/layout/hierarchy1"/>
    <dgm:cxn modelId="{752AFA02-FA2C-4D69-B470-257E190DE47B}" type="presParOf" srcId="{FC7E7E1A-3EB2-433E-BD24-D5DB9E7A7011}" destId="{C0AF89D9-1817-4612-AD1A-0FCAE56068DE}" srcOrd="1" destOrd="0" presId="urn:microsoft.com/office/officeart/2005/8/layout/hierarchy1"/>
    <dgm:cxn modelId="{023D1AF1-E2D6-4734-AC5D-D2E6589FE935}" type="presParOf" srcId="{C482F681-C0A5-44C3-A11D-044976C2D62E}" destId="{6C631796-6864-4421-A312-96E94FFD1306}" srcOrd="1" destOrd="0" presId="urn:microsoft.com/office/officeart/2005/8/layout/hierarchy1"/>
    <dgm:cxn modelId="{4ADDD68A-CC37-4E92-8BEA-6A519CC32518}" type="presParOf" srcId="{6C631796-6864-4421-A312-96E94FFD1306}" destId="{93447565-3D0B-4531-A244-04B66E0D8639}" srcOrd="0" destOrd="0" presId="urn:microsoft.com/office/officeart/2005/8/layout/hierarchy1"/>
    <dgm:cxn modelId="{49E0E4DF-AC3F-46B2-B235-A36E62E9129F}" type="presParOf" srcId="{6C631796-6864-4421-A312-96E94FFD1306}" destId="{D3CC1414-B42C-4441-85AF-028589118B65}" srcOrd="1" destOrd="0" presId="urn:microsoft.com/office/officeart/2005/8/layout/hierarchy1"/>
    <dgm:cxn modelId="{F5644343-F7EF-4CC2-8A0F-340924B38BFA}" type="presParOf" srcId="{D3CC1414-B42C-4441-85AF-028589118B65}" destId="{5AF05EFB-B1A6-408A-97A1-6A1F35BA5DA4}" srcOrd="0" destOrd="0" presId="urn:microsoft.com/office/officeart/2005/8/layout/hierarchy1"/>
    <dgm:cxn modelId="{94D4AE4B-470F-4BE3-A7EC-102498B5946A}" type="presParOf" srcId="{5AF05EFB-B1A6-408A-97A1-6A1F35BA5DA4}" destId="{B7F70846-6740-4FB3-BCB2-ECF474EEAB38}" srcOrd="0" destOrd="0" presId="urn:microsoft.com/office/officeart/2005/8/layout/hierarchy1"/>
    <dgm:cxn modelId="{23E73262-F979-4EB7-9517-4227D12562B0}" type="presParOf" srcId="{5AF05EFB-B1A6-408A-97A1-6A1F35BA5DA4}" destId="{9227C09E-73CD-467D-9741-E3480A4E26FF}" srcOrd="1" destOrd="0" presId="urn:microsoft.com/office/officeart/2005/8/layout/hierarchy1"/>
    <dgm:cxn modelId="{14B72716-BF65-4E82-BEA3-4570D05AFD2F}" type="presParOf" srcId="{D3CC1414-B42C-4441-85AF-028589118B65}" destId="{945C890F-A9BF-4D1D-921F-74055A98C94B}" srcOrd="1" destOrd="0" presId="urn:microsoft.com/office/officeart/2005/8/layout/hierarchy1"/>
    <dgm:cxn modelId="{AD4655CF-F796-431F-8455-A552800679E0}" type="presParOf" srcId="{6C631796-6864-4421-A312-96E94FFD1306}" destId="{40BCE237-B4DE-4799-8FE7-1C9BB4E7BE75}" srcOrd="2" destOrd="0" presId="urn:microsoft.com/office/officeart/2005/8/layout/hierarchy1"/>
    <dgm:cxn modelId="{113B72B2-15FC-424C-A2C8-45D509DFF376}" type="presParOf" srcId="{6C631796-6864-4421-A312-96E94FFD1306}" destId="{7ACBFFFA-302C-4B09-B552-3231AAFF12EB}" srcOrd="3" destOrd="0" presId="urn:microsoft.com/office/officeart/2005/8/layout/hierarchy1"/>
    <dgm:cxn modelId="{A245DE1C-F3CE-4F5D-A8AC-12D8CD5B108C}" type="presParOf" srcId="{7ACBFFFA-302C-4B09-B552-3231AAFF12EB}" destId="{F47F9210-A053-4AF5-8A80-B72195F659DE}" srcOrd="0" destOrd="0" presId="urn:microsoft.com/office/officeart/2005/8/layout/hierarchy1"/>
    <dgm:cxn modelId="{35A09106-3A33-45C8-8B22-FFD85FA00B2B}" type="presParOf" srcId="{F47F9210-A053-4AF5-8A80-B72195F659DE}" destId="{082B423F-2344-47AE-9376-D77EB498176C}" srcOrd="0" destOrd="0" presId="urn:microsoft.com/office/officeart/2005/8/layout/hierarchy1"/>
    <dgm:cxn modelId="{0C58FDA0-0590-4A84-93CA-92DEDDC05AC5}" type="presParOf" srcId="{F47F9210-A053-4AF5-8A80-B72195F659DE}" destId="{53C4EC1F-2194-4998-A48B-96E3272FCEA6}" srcOrd="1" destOrd="0" presId="urn:microsoft.com/office/officeart/2005/8/layout/hierarchy1"/>
    <dgm:cxn modelId="{4AAA6DE4-5D0E-4C1E-B8D1-A08F0F5A239A}" type="presParOf" srcId="{7ACBFFFA-302C-4B09-B552-3231AAFF12EB}" destId="{607313F3-FE73-4039-98F6-68B210B569CD}" srcOrd="1" destOrd="0" presId="urn:microsoft.com/office/officeart/2005/8/layout/hierarchy1"/>
    <dgm:cxn modelId="{887CE1A8-6F6A-4F18-A7A5-4EB601DCBF68}" type="presParOf" srcId="{6C631796-6864-4421-A312-96E94FFD1306}" destId="{7D5E58ED-BD67-416F-9962-00026D01CFEA}" srcOrd="4" destOrd="0" presId="urn:microsoft.com/office/officeart/2005/8/layout/hierarchy1"/>
    <dgm:cxn modelId="{D7DB3C9B-69F7-4BF5-818C-B7FB6A374DFA}" type="presParOf" srcId="{6C631796-6864-4421-A312-96E94FFD1306}" destId="{BEE6F04F-1A07-4655-A694-41C80158BF0C}" srcOrd="5" destOrd="0" presId="urn:microsoft.com/office/officeart/2005/8/layout/hierarchy1"/>
    <dgm:cxn modelId="{56E20374-C6D8-4CF7-ACD6-2D212C425542}" type="presParOf" srcId="{BEE6F04F-1A07-4655-A694-41C80158BF0C}" destId="{23B7FD01-BF7A-4D92-9B56-29150802BA00}" srcOrd="0" destOrd="0" presId="urn:microsoft.com/office/officeart/2005/8/layout/hierarchy1"/>
    <dgm:cxn modelId="{EA0BD015-5DCD-46E1-95BD-F870FAEFF381}" type="presParOf" srcId="{23B7FD01-BF7A-4D92-9B56-29150802BA00}" destId="{1C0D4CEF-E136-41E3-B83D-8BDAFEE096EA}" srcOrd="0" destOrd="0" presId="urn:microsoft.com/office/officeart/2005/8/layout/hierarchy1"/>
    <dgm:cxn modelId="{3115B615-2DD5-4128-8049-21C1EEDE8498}" type="presParOf" srcId="{23B7FD01-BF7A-4D92-9B56-29150802BA00}" destId="{0B92BB3C-7AD1-423C-AE30-64977F1DB81C}" srcOrd="1" destOrd="0" presId="urn:microsoft.com/office/officeart/2005/8/layout/hierarchy1"/>
    <dgm:cxn modelId="{E7D7C3DC-BC2C-4BFA-BBC4-A58A5C0AF61B}" type="presParOf" srcId="{BEE6F04F-1A07-4655-A694-41C80158BF0C}" destId="{1B721487-4F8E-4149-A965-1D7BE58B48A1}" srcOrd="1" destOrd="0" presId="urn:microsoft.com/office/officeart/2005/8/layout/hierarchy1"/>
    <dgm:cxn modelId="{B6FAF3E7-BEAE-46B3-BDC0-B5D66D6EA50B}" type="presParOf" srcId="{1B721487-4F8E-4149-A965-1D7BE58B48A1}" destId="{566D65F6-D729-428B-93F0-5BB5E8486EE9}" srcOrd="0" destOrd="0" presId="urn:microsoft.com/office/officeart/2005/8/layout/hierarchy1"/>
    <dgm:cxn modelId="{52BE6482-9557-4CE4-9315-06C79D31F097}" type="presParOf" srcId="{1B721487-4F8E-4149-A965-1D7BE58B48A1}" destId="{FB57144F-4558-4E55-BB83-D51639290316}" srcOrd="1" destOrd="0" presId="urn:microsoft.com/office/officeart/2005/8/layout/hierarchy1"/>
    <dgm:cxn modelId="{56C11203-0F62-4C9E-BECD-346A9C5E2AD0}" type="presParOf" srcId="{FB57144F-4558-4E55-BB83-D51639290316}" destId="{6014D24C-96D3-4621-8A46-CA8AD6D24570}" srcOrd="0" destOrd="0" presId="urn:microsoft.com/office/officeart/2005/8/layout/hierarchy1"/>
    <dgm:cxn modelId="{F64F85B6-C7E9-4D88-B5C7-1E69F9B0F267}" type="presParOf" srcId="{6014D24C-96D3-4621-8A46-CA8AD6D24570}" destId="{8F5D3BBA-330B-4EC8-9E4B-1E8467D7E483}" srcOrd="0" destOrd="0" presId="urn:microsoft.com/office/officeart/2005/8/layout/hierarchy1"/>
    <dgm:cxn modelId="{678198E1-665C-4AA2-AA76-1C3F22A71FCF}" type="presParOf" srcId="{6014D24C-96D3-4621-8A46-CA8AD6D24570}" destId="{C8443922-5727-4716-8211-2DB0877F40C0}" srcOrd="1" destOrd="0" presId="urn:microsoft.com/office/officeart/2005/8/layout/hierarchy1"/>
    <dgm:cxn modelId="{8088E603-2EF1-4567-924C-DE68E94B6217}" type="presParOf" srcId="{FB57144F-4558-4E55-BB83-D51639290316}" destId="{4320CCC0-A034-4668-ADCA-9B84D63B4AB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39BE74-18EA-4674-8721-A452214BA010}">
      <dsp:nvSpPr>
        <dsp:cNvPr id="0" name=""/>
        <dsp:cNvSpPr/>
      </dsp:nvSpPr>
      <dsp:spPr>
        <a:xfrm rot="5400000">
          <a:off x="-136177" y="137878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</a:t>
          </a:r>
          <a:endParaRPr lang="ru-RU" sz="1700" kern="1200" dirty="0"/>
        </a:p>
      </dsp:txBody>
      <dsp:txXfrm rot="5400000">
        <a:off x="-136177" y="137878"/>
        <a:ext cx="907851" cy="635496"/>
      </dsp:txXfrm>
    </dsp:sp>
    <dsp:sp modelId="{27FC4B6D-DBF1-4B15-9A47-EE8354B2AFE8}">
      <dsp:nvSpPr>
        <dsp:cNvPr id="0" name=""/>
        <dsp:cNvSpPr/>
      </dsp:nvSpPr>
      <dsp:spPr>
        <a:xfrm rot="5400000">
          <a:off x="3070696" y="-2433499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Монтаж  оборудования</a:t>
          </a:r>
          <a:endParaRPr lang="ru-RU" sz="2500" kern="1200" dirty="0"/>
        </a:p>
      </dsp:txBody>
      <dsp:txXfrm rot="5400000">
        <a:off x="3070696" y="-2433499"/>
        <a:ext cx="590103" cy="5460503"/>
      </dsp:txXfrm>
    </dsp:sp>
    <dsp:sp modelId="{7697DD31-59D4-4C9E-A3EA-DACF686B57FC}">
      <dsp:nvSpPr>
        <dsp:cNvPr id="0" name=""/>
        <dsp:cNvSpPr/>
      </dsp:nvSpPr>
      <dsp:spPr>
        <a:xfrm rot="5400000">
          <a:off x="-136177" y="926065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</a:t>
          </a:r>
          <a:endParaRPr lang="ru-RU" sz="1700" kern="1200" dirty="0"/>
        </a:p>
      </dsp:txBody>
      <dsp:txXfrm rot="5400000">
        <a:off x="-136177" y="926065"/>
        <a:ext cx="907851" cy="635496"/>
      </dsp:txXfrm>
    </dsp:sp>
    <dsp:sp modelId="{3614318D-BC9B-435C-8F6C-C3A28CECF852}">
      <dsp:nvSpPr>
        <dsp:cNvPr id="0" name=""/>
        <dsp:cNvSpPr/>
      </dsp:nvSpPr>
      <dsp:spPr>
        <a:xfrm rot="5400000">
          <a:off x="3070696" y="-1645312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Настройка оборудования</a:t>
          </a:r>
          <a:endParaRPr lang="ru-RU" sz="2500" kern="1200" dirty="0"/>
        </a:p>
      </dsp:txBody>
      <dsp:txXfrm rot="5400000">
        <a:off x="3070696" y="-1645312"/>
        <a:ext cx="590103" cy="5460503"/>
      </dsp:txXfrm>
    </dsp:sp>
    <dsp:sp modelId="{77B472E2-0516-4728-B4FB-4578AA33E701}">
      <dsp:nvSpPr>
        <dsp:cNvPr id="0" name=""/>
        <dsp:cNvSpPr/>
      </dsp:nvSpPr>
      <dsp:spPr>
        <a:xfrm rot="5400000">
          <a:off x="-136177" y="1714251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</a:t>
          </a:r>
          <a:endParaRPr lang="ru-RU" sz="1700" kern="1200" dirty="0"/>
        </a:p>
      </dsp:txBody>
      <dsp:txXfrm rot="5400000">
        <a:off x="-136177" y="1714251"/>
        <a:ext cx="907851" cy="635496"/>
      </dsp:txXfrm>
    </dsp:sp>
    <dsp:sp modelId="{5B16761D-B936-4879-95E7-62C32F175075}">
      <dsp:nvSpPr>
        <dsp:cNvPr id="0" name=""/>
        <dsp:cNvSpPr/>
      </dsp:nvSpPr>
      <dsp:spPr>
        <a:xfrm rot="5400000">
          <a:off x="3070696" y="-857125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Пуско-наладка оборудования</a:t>
          </a:r>
          <a:endParaRPr lang="ru-RU" sz="2500" kern="1200" dirty="0"/>
        </a:p>
      </dsp:txBody>
      <dsp:txXfrm rot="5400000">
        <a:off x="3070696" y="-857125"/>
        <a:ext cx="590103" cy="5460503"/>
      </dsp:txXfrm>
    </dsp:sp>
    <dsp:sp modelId="{69FD3E86-6432-447F-92E2-54A05D35DBE8}">
      <dsp:nvSpPr>
        <dsp:cNvPr id="0" name=""/>
        <dsp:cNvSpPr/>
      </dsp:nvSpPr>
      <dsp:spPr>
        <a:xfrm rot="5400000">
          <a:off x="-136177" y="2502438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4</a:t>
          </a:r>
          <a:endParaRPr lang="ru-RU" sz="1700" kern="1200" dirty="0"/>
        </a:p>
      </dsp:txBody>
      <dsp:txXfrm rot="5400000">
        <a:off x="-136177" y="2502438"/>
        <a:ext cx="907851" cy="635496"/>
      </dsp:txXfrm>
    </dsp:sp>
    <dsp:sp modelId="{63C5BC9D-DB00-442E-997B-BB14C377F945}">
      <dsp:nvSpPr>
        <dsp:cNvPr id="0" name=""/>
        <dsp:cNvSpPr/>
      </dsp:nvSpPr>
      <dsp:spPr>
        <a:xfrm rot="5400000">
          <a:off x="3070696" y="-68939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Ремонт оборудования</a:t>
          </a:r>
          <a:endParaRPr lang="ru-RU" sz="2500" kern="1200" dirty="0"/>
        </a:p>
      </dsp:txBody>
      <dsp:txXfrm rot="5400000">
        <a:off x="3070696" y="-68939"/>
        <a:ext cx="590103" cy="5460503"/>
      </dsp:txXfrm>
    </dsp:sp>
    <dsp:sp modelId="{4DCF77CE-93D8-49C0-B18E-B977ED9CD338}">
      <dsp:nvSpPr>
        <dsp:cNvPr id="0" name=""/>
        <dsp:cNvSpPr/>
      </dsp:nvSpPr>
      <dsp:spPr>
        <a:xfrm rot="5400000">
          <a:off x="-136177" y="3290625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5</a:t>
          </a:r>
          <a:endParaRPr lang="ru-RU" sz="1700" kern="1200" dirty="0"/>
        </a:p>
      </dsp:txBody>
      <dsp:txXfrm rot="5400000">
        <a:off x="-136177" y="3290625"/>
        <a:ext cx="907851" cy="635496"/>
      </dsp:txXfrm>
    </dsp:sp>
    <dsp:sp modelId="{3699467A-D37E-4488-B66F-37A0849A8737}">
      <dsp:nvSpPr>
        <dsp:cNvPr id="0" name=""/>
        <dsp:cNvSpPr/>
      </dsp:nvSpPr>
      <dsp:spPr>
        <a:xfrm rot="5400000">
          <a:off x="3070696" y="719247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Демонтаж оборудования</a:t>
          </a:r>
          <a:endParaRPr lang="ru-RU" sz="2500" kern="1200" dirty="0"/>
        </a:p>
      </dsp:txBody>
      <dsp:txXfrm rot="5400000">
        <a:off x="3070696" y="719247"/>
        <a:ext cx="590103" cy="54605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22E227-7F2A-4BA0-A304-E16F20C529E1}">
      <dsp:nvSpPr>
        <dsp:cNvPr id="0" name=""/>
        <dsp:cNvSpPr/>
      </dsp:nvSpPr>
      <dsp:spPr>
        <a:xfrm>
          <a:off x="7015162" y="285139"/>
          <a:ext cx="2124373" cy="1463693"/>
        </a:xfrm>
        <a:prstGeom prst="roundRect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3B9EE-B864-4588-8B12-DE4ED261DB6D}">
      <dsp:nvSpPr>
        <dsp:cNvPr id="0" name=""/>
        <dsp:cNvSpPr/>
      </dsp:nvSpPr>
      <dsp:spPr>
        <a:xfrm>
          <a:off x="7015162" y="1748832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</a:t>
          </a:r>
          <a:endParaRPr lang="ru-RU" sz="1000" kern="1200" dirty="0"/>
        </a:p>
      </dsp:txBody>
      <dsp:txXfrm>
        <a:off x="7015162" y="1748832"/>
        <a:ext cx="2124373" cy="788142"/>
      </dsp:txXfrm>
    </dsp:sp>
    <dsp:sp modelId="{16518D80-F753-4BD2-AB6E-08C8462F4231}">
      <dsp:nvSpPr>
        <dsp:cNvPr id="0" name=""/>
        <dsp:cNvSpPr/>
      </dsp:nvSpPr>
      <dsp:spPr>
        <a:xfrm>
          <a:off x="4678263" y="285139"/>
          <a:ext cx="2124373" cy="1463693"/>
        </a:xfrm>
        <a:prstGeom prst="roundRect">
          <a:avLst/>
        </a:prstGeom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4ECFF-A3C5-430A-9749-CB28FADEADE4}">
      <dsp:nvSpPr>
        <dsp:cNvPr id="0" name=""/>
        <dsp:cNvSpPr/>
      </dsp:nvSpPr>
      <dsp:spPr>
        <a:xfrm>
          <a:off x="4678263" y="1748832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0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>
        <a:off x="4678263" y="1748832"/>
        <a:ext cx="2124373" cy="788142"/>
      </dsp:txXfrm>
    </dsp:sp>
    <dsp:sp modelId="{80355D86-7543-414A-A3D4-EAA03167DEE2}">
      <dsp:nvSpPr>
        <dsp:cNvPr id="0" name=""/>
        <dsp:cNvSpPr/>
      </dsp:nvSpPr>
      <dsp:spPr>
        <a:xfrm>
          <a:off x="2341363" y="285139"/>
          <a:ext cx="2124373" cy="1463693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5D357-6E03-4FB8-B027-7B700473091D}">
      <dsp:nvSpPr>
        <dsp:cNvPr id="0" name=""/>
        <dsp:cNvSpPr/>
      </dsp:nvSpPr>
      <dsp:spPr>
        <a:xfrm>
          <a:off x="2341363" y="1748832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0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>
        <a:off x="2341363" y="1748832"/>
        <a:ext cx="2124373" cy="788142"/>
      </dsp:txXfrm>
    </dsp:sp>
    <dsp:sp modelId="{0D229D00-6F54-499F-AF61-6E8DA6C230E1}">
      <dsp:nvSpPr>
        <dsp:cNvPr id="0" name=""/>
        <dsp:cNvSpPr/>
      </dsp:nvSpPr>
      <dsp:spPr>
        <a:xfrm>
          <a:off x="4464" y="285139"/>
          <a:ext cx="2124373" cy="1463693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ECE0D-143D-43AA-8EF6-57217764C98B}">
      <dsp:nvSpPr>
        <dsp:cNvPr id="0" name=""/>
        <dsp:cNvSpPr/>
      </dsp:nvSpPr>
      <dsp:spPr>
        <a:xfrm>
          <a:off x="4464" y="1748832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 </a:t>
          </a:r>
          <a:endParaRPr lang="ru-RU" sz="900" kern="1200" dirty="0"/>
        </a:p>
      </dsp:txBody>
      <dsp:txXfrm>
        <a:off x="4464" y="1748832"/>
        <a:ext cx="2124373" cy="788142"/>
      </dsp:txXfrm>
    </dsp:sp>
    <dsp:sp modelId="{2FE93E37-3B5B-4E67-891A-B523367F77A4}">
      <dsp:nvSpPr>
        <dsp:cNvPr id="0" name=""/>
        <dsp:cNvSpPr/>
      </dsp:nvSpPr>
      <dsp:spPr>
        <a:xfrm>
          <a:off x="7015162" y="2749412"/>
          <a:ext cx="2124373" cy="1463693"/>
        </a:xfrm>
        <a:prstGeom prst="roundRect">
          <a:avLst/>
        </a:prstGeom>
        <a:blipFill rotWithShape="0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21127-D22D-42BC-83A8-4500081EB19D}">
      <dsp:nvSpPr>
        <dsp:cNvPr id="0" name=""/>
        <dsp:cNvSpPr/>
      </dsp:nvSpPr>
      <dsp:spPr>
        <a:xfrm>
          <a:off x="7015162" y="4213105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0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>
        <a:off x="7015162" y="4213105"/>
        <a:ext cx="2124373" cy="788142"/>
      </dsp:txXfrm>
    </dsp:sp>
    <dsp:sp modelId="{2975BBE6-DE8B-48C6-B91B-DE9D9AB87F98}">
      <dsp:nvSpPr>
        <dsp:cNvPr id="0" name=""/>
        <dsp:cNvSpPr/>
      </dsp:nvSpPr>
      <dsp:spPr>
        <a:xfrm>
          <a:off x="4678263" y="2749412"/>
          <a:ext cx="2124373" cy="1463693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8160A-383D-4578-89AB-9C23B00C41CF}">
      <dsp:nvSpPr>
        <dsp:cNvPr id="0" name=""/>
        <dsp:cNvSpPr/>
      </dsp:nvSpPr>
      <dsp:spPr>
        <a:xfrm>
          <a:off x="4678263" y="4213105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</a:t>
          </a:r>
          <a:endParaRPr lang="ru-RU" sz="1000" kern="1200" dirty="0"/>
        </a:p>
      </dsp:txBody>
      <dsp:txXfrm>
        <a:off x="4678263" y="4213105"/>
        <a:ext cx="2124373" cy="788142"/>
      </dsp:txXfrm>
    </dsp:sp>
    <dsp:sp modelId="{3544C920-365A-4B68-870F-51A15E6DDBCA}">
      <dsp:nvSpPr>
        <dsp:cNvPr id="0" name=""/>
        <dsp:cNvSpPr/>
      </dsp:nvSpPr>
      <dsp:spPr>
        <a:xfrm>
          <a:off x="2341363" y="2749412"/>
          <a:ext cx="2124373" cy="1463693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C0602-3081-40A9-96A5-24EDB5899758}">
      <dsp:nvSpPr>
        <dsp:cNvPr id="0" name=""/>
        <dsp:cNvSpPr/>
      </dsp:nvSpPr>
      <dsp:spPr>
        <a:xfrm>
          <a:off x="2341363" y="4213105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</a:t>
          </a:r>
          <a:endParaRPr lang="ru-RU" sz="1000" kern="1200" dirty="0"/>
        </a:p>
      </dsp:txBody>
      <dsp:txXfrm>
        <a:off x="2341363" y="4213105"/>
        <a:ext cx="2124373" cy="788142"/>
      </dsp:txXfrm>
    </dsp:sp>
    <dsp:sp modelId="{D4E931D9-D4DD-4E9E-B41D-D3E9969E8A5C}">
      <dsp:nvSpPr>
        <dsp:cNvPr id="0" name=""/>
        <dsp:cNvSpPr/>
      </dsp:nvSpPr>
      <dsp:spPr>
        <a:xfrm>
          <a:off x="2" y="2649471"/>
          <a:ext cx="2124373" cy="1463693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60FD1-309D-4063-BDDA-E9BEBF2FCDE5}">
      <dsp:nvSpPr>
        <dsp:cNvPr id="0" name=""/>
        <dsp:cNvSpPr/>
      </dsp:nvSpPr>
      <dsp:spPr>
        <a:xfrm>
          <a:off x="4464" y="4213105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0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>
        <a:off x="4464" y="4213105"/>
        <a:ext cx="2124373" cy="78814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2CEC54-75F6-4990-BC22-1637D24DCD99}">
      <dsp:nvSpPr>
        <dsp:cNvPr id="0" name=""/>
        <dsp:cNvSpPr/>
      </dsp:nvSpPr>
      <dsp:spPr>
        <a:xfrm>
          <a:off x="4104457" y="144014"/>
          <a:ext cx="4458899" cy="13934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4380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устойчивый высокий спрос на квалифицированных специалистов</a:t>
          </a:r>
          <a:endParaRPr lang="ru-RU" sz="2100" kern="1200" dirty="0"/>
        </a:p>
      </dsp:txBody>
      <dsp:txXfrm>
        <a:off x="4104457" y="144014"/>
        <a:ext cx="4458899" cy="1393406"/>
      </dsp:txXfrm>
    </dsp:sp>
    <dsp:sp modelId="{D6C7092A-AF5D-4E7C-B655-EC3B23611E5A}">
      <dsp:nvSpPr>
        <dsp:cNvPr id="0" name=""/>
        <dsp:cNvSpPr/>
      </dsp:nvSpPr>
      <dsp:spPr>
        <a:xfrm>
          <a:off x="504051" y="115638"/>
          <a:ext cx="3631960" cy="14630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2AF7796-2D98-45D7-88CE-CDFD40EAA5CF}">
      <dsp:nvSpPr>
        <dsp:cNvPr id="0" name=""/>
        <dsp:cNvSpPr/>
      </dsp:nvSpPr>
      <dsp:spPr>
        <a:xfrm>
          <a:off x="3951766" y="2071051"/>
          <a:ext cx="4458899" cy="13934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4380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100% трудоустройство</a:t>
          </a:r>
          <a:endParaRPr lang="ru-RU" sz="2100" kern="1200" dirty="0"/>
        </a:p>
      </dsp:txBody>
      <dsp:txXfrm>
        <a:off x="3951766" y="2071051"/>
        <a:ext cx="4458899" cy="1393406"/>
      </dsp:txXfrm>
    </dsp:sp>
    <dsp:sp modelId="{B30C81CF-45EF-4CF7-99BB-2DBC910165AA}">
      <dsp:nvSpPr>
        <dsp:cNvPr id="0" name=""/>
        <dsp:cNvSpPr/>
      </dsp:nvSpPr>
      <dsp:spPr>
        <a:xfrm>
          <a:off x="576069" y="1944208"/>
          <a:ext cx="3510602" cy="146307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0000" b="-3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79DEDBF-D550-4D1C-80BE-098C07E5E224}">
      <dsp:nvSpPr>
        <dsp:cNvPr id="0" name=""/>
        <dsp:cNvSpPr/>
      </dsp:nvSpPr>
      <dsp:spPr>
        <a:xfrm>
          <a:off x="4023777" y="3825194"/>
          <a:ext cx="4458899" cy="13934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4380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Достойная  заработная плата</a:t>
          </a:r>
          <a:endParaRPr lang="ru-RU" sz="2100" kern="1200" dirty="0"/>
        </a:p>
      </dsp:txBody>
      <dsp:txXfrm>
        <a:off x="4023777" y="3825194"/>
        <a:ext cx="4458899" cy="1393406"/>
      </dsp:txXfrm>
    </dsp:sp>
    <dsp:sp modelId="{12FCD536-1D5E-47D0-8960-99C7D560F6E5}">
      <dsp:nvSpPr>
        <dsp:cNvPr id="0" name=""/>
        <dsp:cNvSpPr/>
      </dsp:nvSpPr>
      <dsp:spPr>
        <a:xfrm>
          <a:off x="648072" y="3623925"/>
          <a:ext cx="3510602" cy="146307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0000" b="-3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6D65F6-D729-428B-93F0-5BB5E8486EE9}">
      <dsp:nvSpPr>
        <dsp:cNvPr id="0" name=""/>
        <dsp:cNvSpPr/>
      </dsp:nvSpPr>
      <dsp:spPr>
        <a:xfrm>
          <a:off x="6921641" y="3311226"/>
          <a:ext cx="91440" cy="616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61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E58ED-BD67-416F-9962-00026D01CFEA}">
      <dsp:nvSpPr>
        <dsp:cNvPr id="0" name=""/>
        <dsp:cNvSpPr/>
      </dsp:nvSpPr>
      <dsp:spPr>
        <a:xfrm>
          <a:off x="4225711" y="1349674"/>
          <a:ext cx="2741650" cy="616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912"/>
              </a:lnTo>
              <a:lnTo>
                <a:pt x="2741650" y="419912"/>
              </a:lnTo>
              <a:lnTo>
                <a:pt x="2741650" y="61618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CE237-B4DE-4799-8FE7-1C9BB4E7BE75}">
      <dsp:nvSpPr>
        <dsp:cNvPr id="0" name=""/>
        <dsp:cNvSpPr/>
      </dsp:nvSpPr>
      <dsp:spPr>
        <a:xfrm>
          <a:off x="4179991" y="1349674"/>
          <a:ext cx="91440" cy="616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9912"/>
              </a:lnTo>
              <a:lnTo>
                <a:pt x="134545" y="419912"/>
              </a:lnTo>
              <a:lnTo>
                <a:pt x="134545" y="61618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47565-3D0B-4531-A244-04B66E0D8639}">
      <dsp:nvSpPr>
        <dsp:cNvPr id="0" name=""/>
        <dsp:cNvSpPr/>
      </dsp:nvSpPr>
      <dsp:spPr>
        <a:xfrm>
          <a:off x="1572886" y="1349674"/>
          <a:ext cx="2652824" cy="616185"/>
        </a:xfrm>
        <a:custGeom>
          <a:avLst/>
          <a:gdLst/>
          <a:ahLst/>
          <a:cxnLst/>
          <a:rect l="0" t="0" r="0" b="0"/>
          <a:pathLst>
            <a:path>
              <a:moveTo>
                <a:pt x="2652824" y="0"/>
              </a:moveTo>
              <a:lnTo>
                <a:pt x="2652824" y="419912"/>
              </a:lnTo>
              <a:lnTo>
                <a:pt x="0" y="419912"/>
              </a:lnTo>
              <a:lnTo>
                <a:pt x="0" y="61618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5D2B4C-83D4-42DD-A1F0-530DB2591A24}">
      <dsp:nvSpPr>
        <dsp:cNvPr id="0" name=""/>
        <dsp:cNvSpPr/>
      </dsp:nvSpPr>
      <dsp:spPr>
        <a:xfrm>
          <a:off x="3166367" y="4308"/>
          <a:ext cx="2118687" cy="1345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AF89D9-1817-4612-AD1A-0FCAE56068DE}">
      <dsp:nvSpPr>
        <dsp:cNvPr id="0" name=""/>
        <dsp:cNvSpPr/>
      </dsp:nvSpPr>
      <dsp:spPr>
        <a:xfrm>
          <a:off x="3401776" y="227947"/>
          <a:ext cx="2118687" cy="1345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стипендии</a:t>
          </a:r>
          <a:endParaRPr lang="ru-RU" sz="2000" b="1" kern="1200" dirty="0"/>
        </a:p>
      </dsp:txBody>
      <dsp:txXfrm>
        <a:off x="3401776" y="227947"/>
        <a:ext cx="2118687" cy="1345366"/>
      </dsp:txXfrm>
    </dsp:sp>
    <dsp:sp modelId="{B7F70846-6740-4FB3-BCB2-ECF474EEAB38}">
      <dsp:nvSpPr>
        <dsp:cNvPr id="0" name=""/>
        <dsp:cNvSpPr/>
      </dsp:nvSpPr>
      <dsp:spPr>
        <a:xfrm>
          <a:off x="424716" y="1965859"/>
          <a:ext cx="2296339" cy="1345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27C09E-73CD-467D-9741-E3480A4E26FF}">
      <dsp:nvSpPr>
        <dsp:cNvPr id="0" name=""/>
        <dsp:cNvSpPr/>
      </dsp:nvSpPr>
      <dsp:spPr>
        <a:xfrm>
          <a:off x="660126" y="2189499"/>
          <a:ext cx="2296339" cy="1345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государственные академические </a:t>
          </a:r>
          <a:endParaRPr lang="ru-RU" sz="1600" b="1" kern="1200" dirty="0"/>
        </a:p>
      </dsp:txBody>
      <dsp:txXfrm>
        <a:off x="660126" y="2189499"/>
        <a:ext cx="2296339" cy="1345366"/>
      </dsp:txXfrm>
    </dsp:sp>
    <dsp:sp modelId="{082B423F-2344-47AE-9376-D77EB498176C}">
      <dsp:nvSpPr>
        <dsp:cNvPr id="0" name=""/>
        <dsp:cNvSpPr/>
      </dsp:nvSpPr>
      <dsp:spPr>
        <a:xfrm>
          <a:off x="3191876" y="1965859"/>
          <a:ext cx="2245321" cy="1345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C4EC1F-2194-4998-A48B-96E3272FCEA6}">
      <dsp:nvSpPr>
        <dsp:cNvPr id="0" name=""/>
        <dsp:cNvSpPr/>
      </dsp:nvSpPr>
      <dsp:spPr>
        <a:xfrm>
          <a:off x="3427285" y="2189499"/>
          <a:ext cx="2245321" cy="1345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государственные социальные </a:t>
          </a:r>
          <a:endParaRPr lang="ru-RU" sz="1600" b="1" kern="1200" dirty="0"/>
        </a:p>
      </dsp:txBody>
      <dsp:txXfrm>
        <a:off x="3427285" y="2189499"/>
        <a:ext cx="2245321" cy="1345366"/>
      </dsp:txXfrm>
    </dsp:sp>
    <dsp:sp modelId="{1C0D4CEF-E136-41E3-B83D-8BDAFEE096EA}">
      <dsp:nvSpPr>
        <dsp:cNvPr id="0" name=""/>
        <dsp:cNvSpPr/>
      </dsp:nvSpPr>
      <dsp:spPr>
        <a:xfrm>
          <a:off x="5908017" y="1965859"/>
          <a:ext cx="2118687" cy="1345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92BB3C-7AD1-423C-AE30-64977F1DB81C}">
      <dsp:nvSpPr>
        <dsp:cNvPr id="0" name=""/>
        <dsp:cNvSpPr/>
      </dsp:nvSpPr>
      <dsp:spPr>
        <a:xfrm>
          <a:off x="6143427" y="2189499"/>
          <a:ext cx="2118687" cy="1345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Именные за отличную учебу и вклад в общественную деятельность </a:t>
          </a:r>
          <a:endParaRPr lang="ru-RU" sz="1600" b="1" kern="1200" dirty="0"/>
        </a:p>
      </dsp:txBody>
      <dsp:txXfrm>
        <a:off x="6143427" y="2189499"/>
        <a:ext cx="2118687" cy="1345366"/>
      </dsp:txXfrm>
    </dsp:sp>
    <dsp:sp modelId="{8F5D3BBA-330B-4EC8-9E4B-1E8467D7E483}">
      <dsp:nvSpPr>
        <dsp:cNvPr id="0" name=""/>
        <dsp:cNvSpPr/>
      </dsp:nvSpPr>
      <dsp:spPr>
        <a:xfrm>
          <a:off x="5908017" y="3927411"/>
          <a:ext cx="2118687" cy="1345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443922-5727-4716-8211-2DB0877F40C0}">
      <dsp:nvSpPr>
        <dsp:cNvPr id="0" name=""/>
        <dsp:cNvSpPr/>
      </dsp:nvSpPr>
      <dsp:spPr>
        <a:xfrm>
          <a:off x="6143427" y="4151051"/>
          <a:ext cx="2118687" cy="1345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Правительства РФ</a:t>
          </a:r>
          <a:endParaRPr lang="ru-RU" sz="1900" b="1" kern="1200" dirty="0"/>
        </a:p>
      </dsp:txBody>
      <dsp:txXfrm>
        <a:off x="6143427" y="4151051"/>
        <a:ext cx="2118687" cy="1345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A9FF7-FC2B-452C-B07B-33E152D61EC4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C7A8F-8ADC-4319-8DD2-1980CC29BE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411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91FA-7234-4B11-952A-929E8C2CBF0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2454-49A5-4F6D-8BA4-8C8E1FCE3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91FA-7234-4B11-952A-929E8C2CBF0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2454-49A5-4F6D-8BA4-8C8E1FCE3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91FA-7234-4B11-952A-929E8C2CBF0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2454-49A5-4F6D-8BA4-8C8E1FCE3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91FA-7234-4B11-952A-929E8C2CBF0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2454-49A5-4F6D-8BA4-8C8E1FCE3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91FA-7234-4B11-952A-929E8C2CBF0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2454-49A5-4F6D-8BA4-8C8E1FCE3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91FA-7234-4B11-952A-929E8C2CBF0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2454-49A5-4F6D-8BA4-8C8E1FCE3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91FA-7234-4B11-952A-929E8C2CBF0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2454-49A5-4F6D-8BA4-8C8E1FCE3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91FA-7234-4B11-952A-929E8C2CBF0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2454-49A5-4F6D-8BA4-8C8E1FCE3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91FA-7234-4B11-952A-929E8C2CBF0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2454-49A5-4F6D-8BA4-8C8E1FCE3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91FA-7234-4B11-952A-929E8C2CBF0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2454-49A5-4F6D-8BA4-8C8E1FCE3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91FA-7234-4B11-952A-929E8C2CBF0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D2454-49A5-4F6D-8BA4-8C8E1FCE3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F91FA-7234-4B11-952A-929E8C2CBF0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D2454-49A5-4F6D-8BA4-8C8E1FCE3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1" y="214290"/>
            <a:ext cx="1830071" cy="18465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2476" y="214290"/>
            <a:ext cx="7741524" cy="1147373"/>
          </a:xfrm>
        </p:spPr>
        <p:txBody>
          <a:bodyPr>
            <a:no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Государственное бюджетное профессиональное образовательное учреждение</a:t>
            </a:r>
            <a:b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"Южно-Уральский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многопрофильный колледж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2492896"/>
            <a:ext cx="6480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15.02.12 Монтаж, техническое обслуживание и ремонт промышленного оборудования</a:t>
            </a:r>
            <a:endParaRPr lang="ru-RU" sz="3600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Global\Public\Приемная комиссия\ЮУМК\2017\Презентации\ЮК\DSC053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7759">
            <a:off x="160592" y="2482698"/>
            <a:ext cx="3052355" cy="2003109"/>
          </a:xfrm>
          <a:prstGeom prst="flowChartMultidocumen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23660">
            <a:off x="2285991" y="4181772"/>
            <a:ext cx="3429012" cy="2286008"/>
          </a:xfrm>
          <a:prstGeom prst="cub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0"/>
            <a:ext cx="6286544" cy="1143000"/>
          </a:xfrm>
        </p:spPr>
        <p:txBody>
          <a:bodyPr>
            <a:norm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студентов колледжа самая 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яркая, интересная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жизнь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3" descr="O:\Global\Public\Приемная комиссия\ЮУМК\2017\Презентации\ЮК\ДОПолнительно\IMG_00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7733">
            <a:off x="5299331" y="4495088"/>
            <a:ext cx="3404764" cy="2269275"/>
          </a:xfrm>
          <a:prstGeom prst="leftArrow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Picture 5" descr="O:\Global\Public\Приемная комиссия\ЮУМК\2017\Презентации\фото\МК\P139052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22259">
            <a:off x="183562" y="4665312"/>
            <a:ext cx="2571768" cy="1928826"/>
          </a:xfrm>
          <a:prstGeom prst="plaque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4" descr="O:\Global\Public\Приемная комиссия\ЮУМК\2017\Презентации\ЮК\IMG_060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34646">
            <a:off x="5542561" y="2576123"/>
            <a:ext cx="3197449" cy="1818423"/>
          </a:xfrm>
          <a:prstGeom prst="cloudCallou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2" descr="O:\Global\Public\Приемная комиссия\ЮУМК\2017\Презентации\ЮК\ДОПолнительно\IMG_00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357298"/>
            <a:ext cx="3312749" cy="2208498"/>
          </a:xfrm>
          <a:prstGeom prst="dodecagon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340" y="2857520"/>
            <a:ext cx="1721272" cy="1753309"/>
          </a:xfrm>
          <a:prstGeom prst="flowChartMagneticTap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9"/>
          <a:stretch>
            <a:fillRect/>
          </a:stretch>
        </p:blipFill>
        <p:spPr bwMode="auto">
          <a:xfrm>
            <a:off x="6951322" y="3786190"/>
            <a:ext cx="2192678" cy="1643074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84" y="0"/>
            <a:ext cx="4286281" cy="2857520"/>
          </a:xfrm>
          <a:prstGeom prst="star12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25419">
            <a:off x="5863852" y="829463"/>
            <a:ext cx="3229862" cy="2153242"/>
          </a:xfrm>
          <a:prstGeom prst="hear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15.02.12 Монтаж, техническое обслуживание и ремонт промышленного оборудования (по отраслям)</a:t>
            </a:r>
            <a:endParaRPr lang="ru-RU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60" y="1988840"/>
            <a:ext cx="5715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cs typeface="Times New Roman" panose="02020603050405020304" pitchFamily="18" charset="0"/>
              </a:rPr>
              <a:t>Квалификация </a:t>
            </a:r>
            <a:r>
              <a:rPr lang="ru-RU" sz="2000" b="1" dirty="0" smtClean="0">
                <a:cs typeface="Times New Roman" panose="02020603050405020304" pitchFamily="18" charset="0"/>
              </a:rPr>
              <a:t>выпускника: </a:t>
            </a:r>
          </a:p>
          <a:p>
            <a:pPr marL="285750" lvl="1" indent="-1905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 dirty="0" smtClean="0">
                <a:cs typeface="Times New Roman" panose="02020603050405020304" pitchFamily="18" charset="0"/>
              </a:rPr>
              <a:t>Техник-механик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000108"/>
            <a:ext cx="2765684" cy="544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:\презентация колледжа\Профориентация\DSC_0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2928934"/>
            <a:ext cx="1928826" cy="1528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4643446"/>
            <a:ext cx="1949954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563888" y="3284984"/>
            <a:ext cx="518457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 smtClean="0">
                <a:cs typeface="Times New Roman" panose="02020603050405020304" pitchFamily="18" charset="0"/>
              </a:rPr>
              <a:t>Срок получения СПО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базовой </a:t>
            </a:r>
            <a:r>
              <a:rPr lang="ru-RU" sz="2000" b="1" dirty="0" smtClean="0">
                <a:cs typeface="Times New Roman" panose="02020603050405020304" pitchFamily="18" charset="0"/>
              </a:rPr>
              <a:t>подготовки в очной форме обучения</a:t>
            </a:r>
          </a:p>
          <a:p>
            <a:pPr marL="285750" lvl="1" indent="-28575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 smtClean="0">
                <a:latin typeface="Times New Roman" pitchFamily="18" charset="0"/>
              </a:rPr>
              <a:t>на базе основного общего образования  (9 классов) – 3 года 10 месяцев</a:t>
            </a:r>
            <a:r>
              <a:rPr lang="ru-RU" sz="1600" dirty="0" smtClean="0">
                <a:latin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196752"/>
            <a:ext cx="1800200" cy="151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90945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000660" cy="857256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Обязанности Механика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331640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\\dcm1\home$\staff\hlebnikovane\Рабочий стол\Новая папка\Plant2-superJumbo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48264" y="5373216"/>
            <a:ext cx="1835972" cy="1160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\\dcm1\home$\staff\hlebnikovane\Рабочий стол\Новая папка\su-30sm_fighter_assembly_plant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88224" y="260648"/>
            <a:ext cx="2000264" cy="1124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2218753" cy="227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1285884"/>
          </a:xfrm>
        </p:spPr>
        <p:txBody>
          <a:bodyPr>
            <a:norm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Студенты обучаются в современных классах и лабораториях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801184781"/>
              </p:ext>
            </p:extLst>
          </p:nvPr>
        </p:nvGraphicFramePr>
        <p:xfrm>
          <a:off x="0" y="1571612"/>
          <a:ext cx="9144000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988635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Преимущества обучения по специальности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411850333"/>
              </p:ext>
            </p:extLst>
          </p:nvPr>
        </p:nvGraphicFramePr>
        <p:xfrm>
          <a:off x="50005" y="1340768"/>
          <a:ext cx="9093995" cy="5334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:\Руководители комплексов\конкурсы, олимпиады\2016-2017\Областные олимпиады профмастерства\материалы на олимпиаду\фото\Дополнит.в альбом\_MG_82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071942"/>
            <a:ext cx="3214680" cy="257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15436" cy="928694"/>
          </a:xfrm>
        </p:spPr>
        <p:txBody>
          <a:bodyPr>
            <a:noAutofit/>
          </a:bodyPr>
          <a:lstStyle/>
          <a:p>
            <a: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колледже современные спортивные залы,</a:t>
            </a:r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библиотеки и читальные  залы </a:t>
            </a:r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 доступом в сеть Интернет, питание в </a:t>
            </a:r>
            <a: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столовых корпусов</a:t>
            </a:r>
            <a:endParaRPr lang="ru-RU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4077072"/>
            <a:ext cx="3228390" cy="2421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055" y="1472952"/>
            <a:ext cx="2947757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4" descr="C:\Users\POTAPO~1\AppData\Local\Temp\Rar$DI40.266\DSC061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1657" y="1429452"/>
            <a:ext cx="3136503" cy="2352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P:\Руководители комплексов\конкурсы, олимпиады\2016-2017\Областные олимпиады профмастерства\материалы на олимпиаду\фото\Дополнит.в альбом\DSC07882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3250879" cy="2156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791649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Студенты колледжа могут получать стипендии</a:t>
            </a:r>
            <a:endParaRPr lang="ru-RU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214282" y="857232"/>
          <a:ext cx="868683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4500570"/>
            <a:ext cx="3071834" cy="20428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642918"/>
            <a:ext cx="2738233" cy="18784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78568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Студенты участвуют в городских, областных и региональных, всероссийских олимпиадах, конкурсах, конференциях, соревнованиях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78" name="AutoShape 6" descr="https://www.suvc.ru/sites/default/files/u4/met/spec_photo/tomssg0gr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262509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916832"/>
            <a:ext cx="2179927" cy="432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356992"/>
            <a:ext cx="3938018" cy="19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944366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:\Руководители комплексов\конкурсы, олимпиады\2016-2017\Областные олимпиады профмастерства\материалы на олимпиаду\фото\Дополнит.в альбом\_MG_82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80928"/>
            <a:ext cx="2428466" cy="1619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084168" y="4653136"/>
            <a:ext cx="2244623" cy="1785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699792" y="4437112"/>
            <a:ext cx="2869452" cy="2044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28710"/>
          </a:xfrm>
        </p:spPr>
        <p:txBody>
          <a:bodyPr>
            <a:normAutofit fontScale="90000"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Иногородним студентам предоставляются места в общежитиях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9" name="Содержимое 18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5214942" cy="12251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74340"/>
                <a:gridCol w="2740602"/>
              </a:tblGrid>
              <a:tr h="12251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 err="1"/>
                        <a:t>Краснооктябрьская</a:t>
                      </a:r>
                      <a:r>
                        <a:rPr lang="ru-RU" sz="1800" kern="1200" dirty="0"/>
                        <a:t>, 26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0" marR="95250" marT="95250" marB="95250" anchor="ctr"/>
                </a:tc>
              </a:tr>
            </a:tbl>
          </a:graphicData>
        </a:graphic>
      </p:graphicFrame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1643074" cy="111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2512330" cy="1701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3162</TotalTime>
  <Words>146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Государственное бюджетное профессиональное образовательное учреждение "Южно-Уральский многопрофильный колледж"</vt:lpstr>
      <vt:lpstr>15.02.12 Монтаж, техническое обслуживание и ремонт промышленного оборудования (по отраслям)</vt:lpstr>
      <vt:lpstr>Обязанности Механика</vt:lpstr>
      <vt:lpstr>Студенты обучаются в современных классах и лабораториях</vt:lpstr>
      <vt:lpstr>Преимущества обучения по специальности</vt:lpstr>
      <vt:lpstr>В колледже современные спортивные залы, библиотеки и читальные  залы с  доступом в сеть Интернет, питание в столовых корпусов</vt:lpstr>
      <vt:lpstr>Студенты колледжа могут получать стипендии</vt:lpstr>
      <vt:lpstr>Студенты участвуют в городских, областных и региональных, всероссийских олимпиадах, конкурсах, конференциях, соревнованиях</vt:lpstr>
      <vt:lpstr>Иногородним студентам предоставляются места в общежитиях</vt:lpstr>
      <vt:lpstr>У студентов колледжа самая  яркая, интересная  жизнь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Kulinenkoim</dc:creator>
  <cp:lastModifiedBy>kulinenkoim</cp:lastModifiedBy>
  <cp:revision>359</cp:revision>
  <dcterms:created xsi:type="dcterms:W3CDTF">2017-06-01T13:01:34Z</dcterms:created>
  <dcterms:modified xsi:type="dcterms:W3CDTF">2022-10-27T08:24:42Z</dcterms:modified>
</cp:coreProperties>
</file>