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8B1279-D7D5-4E5B-BAB4-D19205A8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9A46E9C-9520-4011-89A8-02A2E6664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B89F80-1C52-4B79-8E7B-7DD575B6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BABC90-CEC9-4AE3-A1DA-A6EAA16B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3EBCBD7-535C-40B3-850C-257D3A66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0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B6A681-A18A-47F7-B5B0-81A2B111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E356678-6342-450B-96B6-738E772C7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89847A-2940-4E7F-9231-AE1E48922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D6BA7A-62CA-47D8-B0FD-1E763F30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24AFFE-BC23-4785-80EE-D8AA5843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42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01FA690-0F4C-41EC-93F1-5853A07B3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0134366-358D-43E2-A123-9AB993E83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70802D-6348-45DE-B28A-5D40B8A0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EFDC57-542F-40B9-AE8C-F5E3FE96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F4C62E-DE62-4B22-80D7-E028FF01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11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16B4C9-9EDE-416B-88C8-53018AD5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7BC768-9E5D-41ED-BB1E-E400D077B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AEE270-C299-4741-A222-35B6F398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937328-FE6D-4620-931B-051CEC1E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8A07D2E-BF09-4B4B-87F3-270B878D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74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2163A5-7241-4643-9595-F76F1223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CE103EE-787E-4189-9E25-1C1AF8585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F71E68-D29A-4502-8C5A-993AA5FF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40451D-A6FC-42A3-934F-23F36EE4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B6B39E-C3C7-4696-ABAE-ABFC2C43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222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2CBC0C-9224-4237-9268-78E3913A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F62F8B-9191-478A-BAB9-304EEC13C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51A386-5D08-4231-82ED-AA32A27B8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8FFC45B-FE32-439E-97AB-0B9DB7FF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C49350-8C21-4962-8E98-98E16890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C970DAC-DA8A-4165-99BF-3F2750C2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22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DA376E-C573-42E4-8E07-AB96D86D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E3AE15-0EC1-4071-8E54-552D5B17A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209D35F-E849-4579-A888-25BB09844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1F505CA-374A-44A6-88BC-4BD3A4258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7830A5E-ACDC-4555-B009-18966B04C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C20919E-9F6A-4840-AFE7-BFC8FE11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F3B1197-F8ED-46A8-A100-AE0B6BEC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06C1187-2D92-406C-9175-6EE78ADF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21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11F5E8-177C-47D0-BEBE-CA8738765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B732A4F-7706-42DA-9EEB-B4E902F8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045EDCE-9316-46B0-A27A-B8AA37BE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1F46EAE-6920-419B-AFBB-1D6DFFBD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574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EC9CC31-B524-4F54-A8FD-CC6BA182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A9292E6-CE30-459B-92D4-5BF6BF4D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D814360-6098-4BF6-AD98-D8F303AF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6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9301F9-9EF5-48B2-8557-EA5789D0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F7A88E-4CBF-4C79-B880-9B0651E8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F007B8D-E136-421A-8075-35B4A45D4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EF3577B-EE54-4BE9-B22E-1E112046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245140-0008-4208-87E8-88417AF8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366E833-E0A7-4C81-BF89-9F0E4A77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32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ED6F13-5DF0-4D17-BB1C-81837A227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42D73C3-1DA0-4016-9A3C-6190502BA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10CBBE9-49D9-4401-875A-FA12BF1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F6B87C5-B743-48C5-A7CA-BF843B72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3041188-EF75-4B16-A3E6-650D65E9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8756C83-33AC-4C75-8377-C2CA87CB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8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0EB01D-9C6C-42DA-9A9D-32B5FAAF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521661-5212-422F-BFEE-E4B5B89A3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9B1344-E648-4F35-90DF-6501004BB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323478-3902-4028-ACDB-CD0BD7FA8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3C88FD-23EF-4EBA-AFDC-76D5D6DB4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24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Машинист крана металлургического производства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928802"/>
            <a:ext cx="6552728" cy="1000132"/>
          </a:xfrm>
        </p:spPr>
        <p:txBody>
          <a:bodyPr>
            <a:normAutofit/>
          </a:bodyPr>
          <a:lstStyle/>
          <a:p>
            <a:r>
              <a:rPr lang="ru-RU" sz="4000" dirty="0"/>
              <a:t>(Профессионалитет)</a:t>
            </a:r>
          </a:p>
        </p:txBody>
      </p:sp>
      <p:pic>
        <p:nvPicPr>
          <p:cNvPr id="1026" name="Picture 2" descr="P:\2022-23\Серикова\ПРЕЗЕНТАЦИЯ\фото для презентации\B91A7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64904"/>
            <a:ext cx="8215370" cy="4293096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3805A2D-0D6A-4594-B47B-BAE2948F1E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6027"/>
            <a:ext cx="1440160" cy="12877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866BE7D-BAA6-4223-80A7-F7E51B1DCB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466027"/>
            <a:ext cx="1512168" cy="11278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9956"/>
            <a:ext cx="8064896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9266"/>
            <a:ext cx="8229600" cy="478013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F823699-E6AD-466B-A197-AFA2822079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60648"/>
            <a:ext cx="1165327" cy="12877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D5CE2B4-1529-49D7-B4AA-1D16FEB02A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6152" y="198651"/>
            <a:ext cx="1512168" cy="11278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4653136"/>
            <a:ext cx="74546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72A376"/>
              </a:buClr>
              <a:buSzPct val="70000"/>
            </a:pP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/>
              </a:rPr>
              <a:t>Характеристика </a:t>
            </a:r>
            <a:endParaRPr lang="ru-RU" sz="2000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mbria"/>
            </a:endParaRPr>
          </a:p>
          <a:p>
            <a:pPr lvl="0" algn="ctr">
              <a:buClr>
                <a:srgbClr val="72A376"/>
              </a:buClr>
              <a:buSzPct val="70000"/>
            </a:pPr>
            <a:r>
              <a:rPr lang="ru-RU" sz="1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/>
              </a:rPr>
              <a:t>профессиональной </a:t>
            </a:r>
            <a:r>
              <a:rPr lang="ru-RU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/>
              </a:rPr>
              <a:t>деятельности выпускника заключается в области профессиональной деятельности выпускников: Машинист крана металлургического производства, в свою очередь модель компетенций выпускника как совокупность результатов обучения взаимосвязанных между собой ОК и ПК, которые должны быть сформированы у обучающегося по завершении освоения основной профессиональной образовательной программы </a:t>
            </a:r>
            <a:r>
              <a:rPr lang="ru-RU" sz="1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/>
              </a:rPr>
              <a:t>«</a:t>
            </a:r>
            <a:r>
              <a:rPr lang="ru-RU" sz="14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/>
              </a:rPr>
              <a:t>Профессионалитета</a:t>
            </a:r>
            <a:r>
              <a:rPr lang="ru-RU" sz="1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/>
              </a:rPr>
              <a:t>».</a:t>
            </a:r>
            <a:endParaRPr lang="ru-RU" sz="1400" b="1" i="1" dirty="0">
              <a:solidFill>
                <a:schemeClr val="accent2">
                  <a:lumMod val="60000"/>
                  <a:lumOff val="40000"/>
                </a:schemeClr>
              </a:solidFill>
              <a:latin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DC71691-820A-4B3D-9CBC-B151F2D1D9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3411" y="463978"/>
            <a:ext cx="1511939" cy="112785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свою очередь виды деятельности от работодателя : выполнить подготовку кранового оборудования к выполнению погрузочно-разгрузочных работ; осуществлять погрузочно-разгрузочные работы мостовыми  крановыми балками, оснащенными напольным пультом управления с гибким электрокабелем, в соответствии с требованиями охраны труда и промышленной безопасности) должны соответствовать профессиональным модулям и присваиваемой квалификации.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B52D49F-C590-407E-894A-BE57739E9F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60648"/>
            <a:ext cx="1165327" cy="12877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94261"/>
            <a:ext cx="1975745" cy="150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D3FD21-8EAE-4E78-B760-E59E83781E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1916" y="426799"/>
            <a:ext cx="1511939" cy="112785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направленности (в соответствии с квалификацией работодателя)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 (по выбору) в соответствии с направленностью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«ЧМК»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подъемных сооружений, оснащенных дистанционным управлением (радиоуправлением), при производстве монтажных и погрузочно-разгрузочных работ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подъемными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безопасной эксплуатации подъемных сооружений, оснащенных дистанционным управлением, при производстве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строительно-монтажных, ремонтно-строительных и погрузочно-разгрузочных работ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2B1AA22-757A-4201-9B94-DB38D38B55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8295"/>
            <a:ext cx="1165327" cy="12877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8E1973F-6EF3-4963-A0EA-B0D4D438A6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0541" y="506728"/>
            <a:ext cx="1511939" cy="112785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348879"/>
            <a:ext cx="7886700" cy="38280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получения образования по образовательной программе, реализуемой на базе среднего общего образования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квалификации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года – 10 месяцев, в соответствии с п. 1.10 с учетом п. 1.14 ФГОС СПО.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AA69F47-EEA5-43D0-98F9-D5D8A81EC5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6870"/>
            <a:ext cx="1165327" cy="12877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564905"/>
            <a:ext cx="7886700" cy="36120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выпускника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машинист крана металлургического производства.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срок обучения: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основного общего образования (9 классов) – 2 года 10 месяцев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среднего общего образования (11 классов) –10 месяцев.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A31F40C-BEDE-4549-9F1A-9ED85104AE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6870"/>
            <a:ext cx="1165327" cy="12877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A3ABEEA-61AD-472D-B824-665C055875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66027"/>
            <a:ext cx="1512168" cy="1127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F04F894-B52A-4AB8-8AE1-8ACF9BB56F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3411" y="463978"/>
            <a:ext cx="1511939" cy="112785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348879"/>
            <a:ext cx="7886700" cy="38280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крана металлургического производства готовится к следующим видам деятельности: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грузоподъёмными кранами на металлургическом производстве;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ремонтно-профилактическое обслуживание механизмов кранов металлургического производства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9B9B50-7958-44E8-ACF6-226C92619B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6027"/>
            <a:ext cx="1165327" cy="12877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CFB1195-B1CB-46EF-BD55-886F86DEC1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CA96872-51FF-48C4-A47D-EF155E28A8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01" y="0"/>
            <a:ext cx="1165327" cy="1287716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CD17FEAC-AE71-428E-9326-DF66D4D9D404}"/>
              </a:ext>
            </a:extLst>
          </p:cNvPr>
          <p:cNvSpPr/>
          <p:nvPr/>
        </p:nvSpPr>
        <p:spPr>
          <a:xfrm>
            <a:off x="894606" y="4365104"/>
            <a:ext cx="7615758" cy="2254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Выпускники колледжа трудоустраиваются на предприятиях:</a:t>
            </a:r>
            <a:endParaRPr lang="ru-RU" dirty="0"/>
          </a:p>
          <a:p>
            <a:r>
              <a:rPr lang="ru-RU" dirty="0"/>
              <a:t>Челябинский металлургический комбинат</a:t>
            </a:r>
          </a:p>
          <a:p>
            <a:r>
              <a:rPr lang="ru-RU" dirty="0"/>
              <a:t>Челябинский электро - металлургический комбинат и др.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194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Машинист крана металлургического производства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Машинист крана металлургического производства</dc:title>
  <dc:creator>Серикова Зинаида Сергеевна</dc:creator>
  <cp:lastModifiedBy>kulinenkoim</cp:lastModifiedBy>
  <cp:revision>9</cp:revision>
  <dcterms:created xsi:type="dcterms:W3CDTF">2022-10-27T04:07:54Z</dcterms:created>
  <dcterms:modified xsi:type="dcterms:W3CDTF">2022-10-27T09:51:38Z</dcterms:modified>
</cp:coreProperties>
</file>