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8" r:id="rId3"/>
    <p:sldId id="273" r:id="rId4"/>
    <p:sldId id="269" r:id="rId5"/>
    <p:sldId id="271" r:id="rId6"/>
    <p:sldId id="275" r:id="rId7"/>
    <p:sldId id="274" r:id="rId8"/>
    <p:sldId id="272" r:id="rId9"/>
    <p:sldId id="270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&#1056;&#1091;&#1082;&#1086;&#1074;&#1086;&#1076;&#1080;&#1090;&#1077;&#1083;&#1080;%20&#1082;&#1086;&#1084;&#1087;&#1083;&#1077;&#1082;&#1089;&#1086;&#1074;\&#1042;&#1055;&#1056;%20&#1057;&#1055;&#1054;\2022\!!!!&#1080;&#1090;&#1086;&#1075;%20&#1087;&#1086;%20&#1094;&#1080;&#1092;&#1088;&#1072;&#108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uvc.ru\DFS\Global\Public\&#1056;&#1091;&#1082;&#1086;&#1074;&#1086;&#1076;&#1080;&#1090;&#1077;&#1083;&#1080;%20&#1082;&#1086;&#1084;&#1087;&#1083;&#1077;&#1082;&#1089;&#1086;&#1074;\&#1042;&#1055;&#1056;%20&#1057;&#1055;&#1054;\2022\!!!!&#1080;&#1090;&#1086;&#1075;%20&#1087;&#1086;%20&#1094;&#1080;&#1092;&#1088;&#1072;&#108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&#1056;&#1091;&#1082;&#1086;&#1074;&#1086;&#1076;&#1080;&#1090;&#1077;&#1083;&#1080;%20&#1082;&#1086;&#1084;&#1087;&#1083;&#1077;&#1082;&#1089;&#1086;&#1074;\&#1042;&#1055;&#1056;%20&#1057;&#1055;&#1054;\2022\!!!!&#1080;&#1090;&#1086;&#1075;%20&#1087;&#1086;%20&#1094;&#1080;&#1092;&#1088;&#1072;&#108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&#1056;&#1091;&#1082;&#1086;&#1074;&#1086;&#1076;&#1080;&#1090;&#1077;&#1083;&#1080;%20&#1082;&#1086;&#1084;&#1087;&#1083;&#1077;&#1082;&#1089;&#1086;&#1074;\&#1042;&#1055;&#1056;%20&#1057;&#1055;&#1054;\2022\!!!!&#1080;&#1090;&#1086;&#1075;%20&#1087;&#1086;%20&#1094;&#1080;&#1092;&#1088;&#1072;&#108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uvc.ru\DFS\Global\Public\&#1056;&#1091;&#1082;&#1086;&#1074;&#1086;&#1076;&#1080;&#1090;&#1077;&#1083;&#1080;%20&#1082;&#1086;&#1084;&#1087;&#1083;&#1077;&#1082;&#1089;&#1086;&#1074;\&#1042;&#1055;&#1056;%20&#1057;&#1055;&#1054;\2022\!!!!&#1080;&#1090;&#1086;&#1075;%20&#1087;&#1086;%20&#1094;&#1080;&#1092;&#1088;&#1072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'1'!$L$42</c:f>
              <c:strCache>
                <c:ptCount val="1"/>
                <c:pt idx="0">
                  <c:v>профильный  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200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Val val="1"/>
          </c:dLbls>
          <c:cat>
            <c:strRef>
              <c:f>'1'!$K$43:$K$44</c:f>
              <c:strCache>
                <c:ptCount val="2"/>
                <c:pt idx="0">
                  <c:v>1 курс</c:v>
                </c:pt>
                <c:pt idx="1">
                  <c:v>2 курс</c:v>
                </c:pt>
              </c:strCache>
            </c:strRef>
          </c:cat>
          <c:val>
            <c:numRef>
              <c:f>'1'!$L$43:$L$44</c:f>
              <c:numCache>
                <c:formatCode>0.0%</c:formatCode>
                <c:ptCount val="2"/>
                <c:pt idx="0">
                  <c:v>0.84573769371246987</c:v>
                </c:pt>
                <c:pt idx="1">
                  <c:v>0.89247483689858798</c:v>
                </c:pt>
              </c:numCache>
            </c:numRef>
          </c:val>
        </c:ser>
        <c:ser>
          <c:idx val="1"/>
          <c:order val="1"/>
          <c:tx>
            <c:strRef>
              <c:f>'1'!$M$42</c:f>
              <c:strCache>
                <c:ptCount val="1"/>
                <c:pt idx="0">
                  <c:v>метапредмет</c:v>
                </c:pt>
              </c:strCache>
            </c:strRef>
          </c:tx>
          <c:dLbls>
            <c:dLbl>
              <c:idx val="1"/>
              <c:spPr/>
              <c:txPr>
                <a:bodyPr/>
                <a:lstStyle/>
                <a:p>
                  <a:pPr>
                    <a:defRPr sz="200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Val val="1"/>
          </c:dLbls>
          <c:cat>
            <c:strRef>
              <c:f>'1'!$K$43:$K$44</c:f>
              <c:strCache>
                <c:ptCount val="2"/>
                <c:pt idx="0">
                  <c:v>1 курс</c:v>
                </c:pt>
                <c:pt idx="1">
                  <c:v>2 курс</c:v>
                </c:pt>
              </c:strCache>
            </c:strRef>
          </c:cat>
          <c:val>
            <c:numRef>
              <c:f>'1'!$M$43:$M$44</c:f>
              <c:numCache>
                <c:formatCode>0.0%</c:formatCode>
                <c:ptCount val="2"/>
                <c:pt idx="0">
                  <c:v>0.91122989009842625</c:v>
                </c:pt>
                <c:pt idx="1">
                  <c:v>0.83394603849420679</c:v>
                </c:pt>
              </c:numCache>
            </c:numRef>
          </c:val>
        </c:ser>
        <c:axId val="109285760"/>
        <c:axId val="109287296"/>
      </c:barChart>
      <c:catAx>
        <c:axId val="10928576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09287296"/>
        <c:crosses val="autoZero"/>
        <c:auto val="1"/>
        <c:lblAlgn val="ctr"/>
        <c:lblOffset val="100"/>
      </c:catAx>
      <c:valAx>
        <c:axId val="109287296"/>
        <c:scaling>
          <c:orientation val="minMax"/>
        </c:scaling>
        <c:axPos val="l"/>
        <c:majorGridlines/>
        <c:numFmt formatCode="0.0%" sourceLinked="1"/>
        <c:tickLblPos val="nextTo"/>
        <c:crossAx val="1092857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2453690141018837E-2"/>
          <c:y val="2.5789731698764053E-2"/>
          <c:w val="0.83008734801631068"/>
          <c:h val="0.71384821549978172"/>
        </c:manualLayout>
      </c:layout>
      <c:barChart>
        <c:barDir val="col"/>
        <c:grouping val="clustered"/>
        <c:ser>
          <c:idx val="0"/>
          <c:order val="0"/>
          <c:tx>
            <c:strRef>
              <c:f>'1 (4)'!$B$1</c:f>
              <c:strCache>
                <c:ptCount val="1"/>
                <c:pt idx="0">
                  <c:v>1 курс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layout>
                <c:manualLayout>
                  <c:x val="-4.2162360277700562E-3"/>
                  <c:y val="7.346945998075298E-2"/>
                </c:manualLayout>
              </c:layout>
              <c:showVal val="1"/>
            </c:dLbl>
            <c:dLbl>
              <c:idx val="6"/>
              <c:layout>
                <c:manualLayout>
                  <c:x val="-1.4054120092566852E-3"/>
                  <c:y val="7.346945998075298E-2"/>
                </c:manualLayout>
              </c:layout>
              <c:showVal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numFmt formatCode="0%" sourceLinked="0"/>
            <c:showVal val="1"/>
          </c:dLbls>
          <c:cat>
            <c:strRef>
              <c:f>'1 (4)'!$A$8:$A$26</c:f>
              <c:strCache>
                <c:ptCount val="12"/>
                <c:pt idx="0">
                  <c:v> 09.02.07 </c:v>
                </c:pt>
                <c:pt idx="1">
                  <c:v> 15.02.12</c:v>
                </c:pt>
                <c:pt idx="2">
                  <c:v> 15.02.10 </c:v>
                </c:pt>
                <c:pt idx="3">
                  <c:v> 15.02.03</c:v>
                </c:pt>
                <c:pt idx="4">
                  <c:v> 13.02.11 </c:v>
                </c:pt>
                <c:pt idx="5">
                  <c:v> 22.02.01 </c:v>
                </c:pt>
                <c:pt idx="6">
                  <c:v> 22.02.05 </c:v>
                </c:pt>
                <c:pt idx="7">
                  <c:v> 15.02.14 </c:v>
                </c:pt>
                <c:pt idx="8">
                  <c:v> 08.02.01 </c:v>
                </c:pt>
                <c:pt idx="9">
                  <c:v>38.02.01 </c:v>
                </c:pt>
                <c:pt idx="10">
                  <c:v> 21.02.05 </c:v>
                </c:pt>
                <c:pt idx="11">
                  <c:v>43.02.15 </c:v>
                </c:pt>
              </c:strCache>
            </c:strRef>
          </c:cat>
          <c:val>
            <c:numRef>
              <c:f>'1 (4)'!$B$8:$B$26</c:f>
              <c:numCache>
                <c:formatCode>0.0%</c:formatCode>
                <c:ptCount val="12"/>
                <c:pt idx="0">
                  <c:v>0.91999999999999993</c:v>
                </c:pt>
                <c:pt idx="1">
                  <c:v>1</c:v>
                </c:pt>
                <c:pt idx="2">
                  <c:v>0.96</c:v>
                </c:pt>
                <c:pt idx="3">
                  <c:v>0.94</c:v>
                </c:pt>
                <c:pt idx="4">
                  <c:v>0.84</c:v>
                </c:pt>
                <c:pt idx="5">
                  <c:v>0.9</c:v>
                </c:pt>
                <c:pt idx="6">
                  <c:v>0.9</c:v>
                </c:pt>
                <c:pt idx="7">
                  <c:v>0.82000000000000006</c:v>
                </c:pt>
                <c:pt idx="8">
                  <c:v>0.83000000000000007</c:v>
                </c:pt>
                <c:pt idx="9">
                  <c:v>0.82000000000000006</c:v>
                </c:pt>
                <c:pt idx="10">
                  <c:v>0.76</c:v>
                </c:pt>
                <c:pt idx="11">
                  <c:v>0.82000000000000006</c:v>
                </c:pt>
              </c:numCache>
            </c:numRef>
          </c:val>
        </c:ser>
        <c:ser>
          <c:idx val="1"/>
          <c:order val="1"/>
          <c:tx>
            <c:strRef>
              <c:f>'1 (4)'!$C$1</c:f>
              <c:strCache>
                <c:ptCount val="1"/>
                <c:pt idx="0">
                  <c:v>завершившие</c:v>
                </c:pt>
              </c:strCache>
            </c:strRef>
          </c:tx>
          <c:dLbls>
            <c:dLbl>
              <c:idx val="0"/>
              <c:layout>
                <c:manualLayout>
                  <c:x val="-1.4054120092566852E-3"/>
                  <c:y val="0.10156072409104087"/>
                </c:manualLayout>
              </c:layout>
              <c:showVal val="1"/>
            </c:dLbl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1.5459532101823539E-2"/>
                  <c:y val="8.6434658800886056E-3"/>
                </c:manualLayout>
              </c:layout>
              <c:showVal val="1"/>
            </c:dLbl>
            <c:dLbl>
              <c:idx val="5"/>
              <c:layout>
                <c:manualLayout>
                  <c:x val="-1.2648818745673102E-2"/>
                  <c:y val="-1.2965198820132877E-2"/>
                </c:manualLayout>
              </c:layout>
              <c:showVal val="1"/>
            </c:dLbl>
            <c:dLbl>
              <c:idx val="6"/>
              <c:layout>
                <c:manualLayout>
                  <c:x val="1.2648708083310168E-2"/>
                  <c:y val="-1.2965198820132877E-2"/>
                </c:manualLayout>
              </c:layout>
              <c:showVal val="1"/>
            </c:dLbl>
            <c:dLbl>
              <c:idx val="8"/>
              <c:layout>
                <c:manualLayout>
                  <c:x val="-1.2648708083310168E-2"/>
                  <c:y val="1.5126065290155024E-2"/>
                </c:manualLayout>
              </c:layout>
              <c:showVal val="1"/>
            </c:dLbl>
            <c:dLbl>
              <c:idx val="11"/>
              <c:delete val="1"/>
            </c:dLbl>
            <c:showVal val="1"/>
          </c:dLbls>
          <c:cat>
            <c:strRef>
              <c:f>'1 (4)'!$A$8:$A$26</c:f>
              <c:strCache>
                <c:ptCount val="12"/>
                <c:pt idx="0">
                  <c:v> 09.02.07 </c:v>
                </c:pt>
                <c:pt idx="1">
                  <c:v> 15.02.12</c:v>
                </c:pt>
                <c:pt idx="2">
                  <c:v> 15.02.10 </c:v>
                </c:pt>
                <c:pt idx="3">
                  <c:v> 15.02.03</c:v>
                </c:pt>
                <c:pt idx="4">
                  <c:v> 13.02.11 </c:v>
                </c:pt>
                <c:pt idx="5">
                  <c:v> 22.02.01 </c:v>
                </c:pt>
                <c:pt idx="6">
                  <c:v> 22.02.05 </c:v>
                </c:pt>
                <c:pt idx="7">
                  <c:v> 15.02.14 </c:v>
                </c:pt>
                <c:pt idx="8">
                  <c:v> 08.02.01 </c:v>
                </c:pt>
                <c:pt idx="9">
                  <c:v>38.02.01 </c:v>
                </c:pt>
                <c:pt idx="10">
                  <c:v> 21.02.05 </c:v>
                </c:pt>
                <c:pt idx="11">
                  <c:v>43.02.15 </c:v>
                </c:pt>
              </c:strCache>
            </c:strRef>
          </c:cat>
          <c:val>
            <c:numRef>
              <c:f>'1 (4)'!$C$8:$C$26</c:f>
              <c:numCache>
                <c:formatCode>0.0%</c:formatCode>
                <c:ptCount val="12"/>
                <c:pt idx="0">
                  <c:v>0.90816326530612246</c:v>
                </c:pt>
                <c:pt idx="1">
                  <c:v>0.82608695652173902</c:v>
                </c:pt>
                <c:pt idx="3">
                  <c:v>0.8600000000000001</c:v>
                </c:pt>
                <c:pt idx="4">
                  <c:v>0.89583333333333337</c:v>
                </c:pt>
                <c:pt idx="5">
                  <c:v>0.92105263157894735</c:v>
                </c:pt>
                <c:pt idx="6">
                  <c:v>0.89473684210526305</c:v>
                </c:pt>
                <c:pt idx="7">
                  <c:v>1.0416666666666667</c:v>
                </c:pt>
                <c:pt idx="8">
                  <c:v>0.98780487804878048</c:v>
                </c:pt>
                <c:pt idx="9">
                  <c:v>1</c:v>
                </c:pt>
                <c:pt idx="10">
                  <c:v>0.89583333333333326</c:v>
                </c:pt>
                <c:pt idx="11">
                  <c:v>0.80882352941176472</c:v>
                </c:pt>
              </c:numCache>
            </c:numRef>
          </c:val>
        </c:ser>
        <c:dLbls>
          <c:showVal val="1"/>
        </c:dLbls>
        <c:axId val="43510016"/>
        <c:axId val="43790720"/>
      </c:barChart>
      <c:catAx>
        <c:axId val="43510016"/>
        <c:scaling>
          <c:orientation val="minMax"/>
        </c:scaling>
        <c:axPos val="b"/>
        <c:tickLblPos val="nextTo"/>
        <c:crossAx val="43790720"/>
        <c:crosses val="autoZero"/>
        <c:auto val="1"/>
        <c:lblAlgn val="ctr"/>
        <c:lblOffset val="100"/>
      </c:catAx>
      <c:valAx>
        <c:axId val="43790720"/>
        <c:scaling>
          <c:orientation val="minMax"/>
        </c:scaling>
        <c:axPos val="l"/>
        <c:majorGridlines/>
        <c:numFmt formatCode="0.0%" sourceLinked="1"/>
        <c:tickLblPos val="nextTo"/>
        <c:crossAx val="43510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2088667996975822"/>
          <c:y val="0.91867009047735071"/>
          <c:w val="0.37801333614268184"/>
          <c:h val="8.0900969021001606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'1 (3)'!$B$1</c:f>
              <c:strCache>
                <c:ptCount val="1"/>
                <c:pt idx="0">
                  <c:v>1 курс</c:v>
                </c:pt>
              </c:strCache>
            </c:strRef>
          </c:tx>
          <c:dLbls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1.1565199495138062E-2"/>
                  <c:y val="0.13962568973817724"/>
                </c:manualLayout>
              </c:layout>
              <c:dLblPos val="outEnd"/>
              <c:showVal val="1"/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dLbl>
              <c:idx val="6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</c:dLbl>
            <c:dLblPos val="outEnd"/>
            <c:showVal val="1"/>
          </c:dLbls>
          <c:cat>
            <c:strRef>
              <c:f>'1 (3)'!$A$8:$A$26</c:f>
              <c:strCache>
                <c:ptCount val="7"/>
                <c:pt idx="0">
                  <c:v> 15.01.05 </c:v>
                </c:pt>
                <c:pt idx="1">
                  <c:v> 22.01.03</c:v>
                </c:pt>
                <c:pt idx="2">
                  <c:v> 23.01.07 </c:v>
                </c:pt>
                <c:pt idx="3">
                  <c:v> 23.01.09 </c:v>
                </c:pt>
                <c:pt idx="4">
                  <c:v> 23.01.17</c:v>
                </c:pt>
                <c:pt idx="5">
                  <c:v> 08.01.25 </c:v>
                </c:pt>
                <c:pt idx="6">
                  <c:v> 08.01.26</c:v>
                </c:pt>
              </c:strCache>
            </c:strRef>
          </c:cat>
          <c:val>
            <c:numRef>
              <c:f>'1 (3)'!$B$8:$B$26</c:f>
              <c:numCache>
                <c:formatCode>0.0%</c:formatCode>
                <c:ptCount val="7"/>
                <c:pt idx="0">
                  <c:v>0.78</c:v>
                </c:pt>
                <c:pt idx="1">
                  <c:v>0.88095238095238093</c:v>
                </c:pt>
                <c:pt idx="3">
                  <c:v>1.0434782608695652</c:v>
                </c:pt>
                <c:pt idx="4">
                  <c:v>0.82</c:v>
                </c:pt>
                <c:pt idx="5">
                  <c:v>1.0769230769230769</c:v>
                </c:pt>
                <c:pt idx="6">
                  <c:v>1.0666666666666667</c:v>
                </c:pt>
              </c:numCache>
            </c:numRef>
          </c:val>
        </c:ser>
        <c:ser>
          <c:idx val="1"/>
          <c:order val="1"/>
          <c:tx>
            <c:strRef>
              <c:f>'1 (3)'!$C$1</c:f>
              <c:strCache>
                <c:ptCount val="1"/>
                <c:pt idx="0">
                  <c:v>завершившие</c:v>
                </c:pt>
              </c:strCache>
            </c:strRef>
          </c:tx>
          <c:dLbls>
            <c:dLbl>
              <c:idx val="0"/>
              <c:layout>
                <c:manualLayout>
                  <c:x val="2.1684749053383866E-2"/>
                  <c:y val="-9.798294016714191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0358648674737414E-2"/>
                  <c:y val="4.899147008357095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3130398990276125E-2"/>
                  <c:y val="-9.7982940167141916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9406889716205682E-2"/>
                  <c:y val="-7.5160381601685486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2.4576048927168383E-2"/>
                  <c:y val="4.899147008357051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7163962656244022E-2"/>
                  <c:y val="-1.9287980347862583E-7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'1 (3)'!$A$8:$A$26</c:f>
              <c:strCache>
                <c:ptCount val="7"/>
                <c:pt idx="0">
                  <c:v> 15.01.05 </c:v>
                </c:pt>
                <c:pt idx="1">
                  <c:v> 22.01.03</c:v>
                </c:pt>
                <c:pt idx="2">
                  <c:v> 23.01.07 </c:v>
                </c:pt>
                <c:pt idx="3">
                  <c:v> 23.01.09 </c:v>
                </c:pt>
                <c:pt idx="4">
                  <c:v> 23.01.17</c:v>
                </c:pt>
                <c:pt idx="5">
                  <c:v> 08.01.25 </c:v>
                </c:pt>
                <c:pt idx="6">
                  <c:v> 08.01.26</c:v>
                </c:pt>
              </c:strCache>
            </c:strRef>
          </c:cat>
          <c:val>
            <c:numRef>
              <c:f>'1 (3)'!$C$8:$C$26</c:f>
              <c:numCache>
                <c:formatCode>0.0%</c:formatCode>
                <c:ptCount val="7"/>
                <c:pt idx="0">
                  <c:v>0.65</c:v>
                </c:pt>
                <c:pt idx="1">
                  <c:v>0.7</c:v>
                </c:pt>
                <c:pt idx="2">
                  <c:v>0.875</c:v>
                </c:pt>
                <c:pt idx="3">
                  <c:v>0.86363636363636365</c:v>
                </c:pt>
                <c:pt idx="4">
                  <c:v>0.80487804878048785</c:v>
                </c:pt>
                <c:pt idx="5">
                  <c:v>0.78125</c:v>
                </c:pt>
                <c:pt idx="6">
                  <c:v>0.69230769230769229</c:v>
                </c:pt>
              </c:numCache>
            </c:numRef>
          </c:val>
        </c:ser>
        <c:axId val="13605120"/>
        <c:axId val="114561792"/>
      </c:barChart>
      <c:catAx>
        <c:axId val="13605120"/>
        <c:scaling>
          <c:orientation val="minMax"/>
        </c:scaling>
        <c:axPos val="b"/>
        <c:tickLblPos val="nextTo"/>
        <c:crossAx val="114561792"/>
        <c:crosses val="autoZero"/>
        <c:auto val="1"/>
        <c:lblAlgn val="ctr"/>
        <c:lblOffset val="100"/>
      </c:catAx>
      <c:valAx>
        <c:axId val="114561792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360512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3797313189366581E-2"/>
          <c:y val="2.7558806587284684E-2"/>
          <c:w val="0.85809694521106572"/>
          <c:h val="0.58038471857270224"/>
        </c:manualLayout>
      </c:layout>
      <c:bar3DChart>
        <c:barDir val="col"/>
        <c:grouping val="clustered"/>
        <c:ser>
          <c:idx val="0"/>
          <c:order val="0"/>
          <c:tx>
            <c:strRef>
              <c:f>'1'!$B$50</c:f>
              <c:strCache>
                <c:ptCount val="1"/>
                <c:pt idx="0">
                  <c:v>1 курс</c:v>
                </c:pt>
              </c:strCache>
            </c:strRef>
          </c:tx>
          <c:dLbls>
            <c:dLbl>
              <c:idx val="1"/>
              <c:layout>
                <c:manualLayout>
                  <c:x val="8.673899621353549E-3"/>
                  <c:y val="-1.7388521776140701E-2"/>
                </c:manualLayout>
              </c:layout>
              <c:showVal val="1"/>
            </c:dLbl>
            <c:dLbl>
              <c:idx val="2"/>
              <c:layout>
                <c:manualLayout>
                  <c:x val="1.7347799242707101E-2"/>
                  <c:y val="-4.9681490788973381E-3"/>
                </c:manualLayout>
              </c:layout>
              <c:showVal val="1"/>
            </c:dLbl>
            <c:numFmt formatCode="0.0%" sourceLinked="0"/>
            <c:showVal val="1"/>
          </c:dLbls>
          <c:cat>
            <c:strRef>
              <c:f>'1'!$A$51:$A$54</c:f>
              <c:strCache>
                <c:ptCount val="4"/>
                <c:pt idx="0">
                  <c:v>математика</c:v>
                </c:pt>
                <c:pt idx="1">
                  <c:v>физика</c:v>
                </c:pt>
                <c:pt idx="2">
                  <c:v>химия</c:v>
                </c:pt>
                <c:pt idx="3">
                  <c:v>обществознание</c:v>
                </c:pt>
              </c:strCache>
            </c:strRef>
          </c:cat>
          <c:val>
            <c:numRef>
              <c:f>'1'!$B$51:$B$54</c:f>
              <c:numCache>
                <c:formatCode>0.00%</c:formatCode>
                <c:ptCount val="4"/>
                <c:pt idx="0">
                  <c:v>0.85200000000000009</c:v>
                </c:pt>
                <c:pt idx="1">
                  <c:v>0.88</c:v>
                </c:pt>
                <c:pt idx="2">
                  <c:v>0.8600000000000001</c:v>
                </c:pt>
                <c:pt idx="3">
                  <c:v>0.89422422153896941</c:v>
                </c:pt>
              </c:numCache>
            </c:numRef>
          </c:val>
        </c:ser>
        <c:ser>
          <c:idx val="1"/>
          <c:order val="1"/>
          <c:tx>
            <c:strRef>
              <c:f>'1'!$C$50</c:f>
              <c:strCache>
                <c:ptCount val="1"/>
                <c:pt idx="0">
                  <c:v>завершившие</c:v>
                </c:pt>
              </c:strCache>
            </c:strRef>
          </c:tx>
          <c:dLbls>
            <c:dLbl>
              <c:idx val="1"/>
              <c:layout>
                <c:manualLayout>
                  <c:x val="2.8912998737845207E-2"/>
                  <c:y val="0"/>
                </c:manualLayout>
              </c:layout>
              <c:showVal val="1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</c:dLbl>
            <c:dLbl>
              <c:idx val="3"/>
              <c:layout>
                <c:manualLayout>
                  <c:x val="5.4934697601905814E-2"/>
                  <c:y val="-2.484074539448668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'1'!$A$51:$A$54</c:f>
              <c:strCache>
                <c:ptCount val="4"/>
                <c:pt idx="0">
                  <c:v>математика</c:v>
                </c:pt>
                <c:pt idx="1">
                  <c:v>физика</c:v>
                </c:pt>
                <c:pt idx="2">
                  <c:v>химия</c:v>
                </c:pt>
                <c:pt idx="3">
                  <c:v>обществознание</c:v>
                </c:pt>
              </c:strCache>
            </c:strRef>
          </c:cat>
          <c:val>
            <c:numRef>
              <c:f>'1'!$C$51:$C$54</c:f>
              <c:numCache>
                <c:formatCode>0.00%</c:formatCode>
                <c:ptCount val="4"/>
                <c:pt idx="0">
                  <c:v>0.93100000000000005</c:v>
                </c:pt>
                <c:pt idx="1">
                  <c:v>0.84200000000000008</c:v>
                </c:pt>
                <c:pt idx="2">
                  <c:v>0.82399999999999995</c:v>
                </c:pt>
                <c:pt idx="3">
                  <c:v>0.8506468797564688</c:v>
                </c:pt>
              </c:numCache>
            </c:numRef>
          </c:val>
        </c:ser>
        <c:dLbls>
          <c:showVal val="1"/>
        </c:dLbls>
        <c:shape val="box"/>
        <c:axId val="109298048"/>
        <c:axId val="109299584"/>
        <c:axId val="0"/>
      </c:bar3DChart>
      <c:catAx>
        <c:axId val="109298048"/>
        <c:scaling>
          <c:orientation val="minMax"/>
        </c:scaling>
        <c:axPos val="b"/>
        <c:tickLblPos val="nextTo"/>
        <c:crossAx val="109299584"/>
        <c:crosses val="autoZero"/>
        <c:auto val="1"/>
        <c:lblAlgn val="ctr"/>
        <c:lblOffset val="100"/>
      </c:catAx>
      <c:valAx>
        <c:axId val="109299584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0929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219101203516691"/>
          <c:y val="0.80033713672482232"/>
          <c:w val="0.23371968683908542"/>
          <c:h val="0.14090815835365228"/>
        </c:manualLayout>
      </c:layout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2.5462668816040053E-17"/>
                  <c:y val="-5.5555555555555518E-2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-4.1666666666666664E-2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-8.3333333333333343E-2"/>
                </c:manualLayout>
              </c:layout>
              <c:showVal val="1"/>
            </c:dLbl>
            <c:dLbl>
              <c:idx val="3"/>
              <c:layout>
                <c:manualLayout>
                  <c:x val="4.1666666666666664E-2"/>
                  <c:y val="-5.0925925925925923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'1'!$D$43:$D$46</c:f>
              <c:strCache>
                <c:ptCount val="4"/>
                <c:pt idx="0">
                  <c:v>КСИП</c:v>
                </c:pt>
                <c:pt idx="1">
                  <c:v>МК</c:v>
                </c:pt>
                <c:pt idx="2">
                  <c:v>ТТК</c:v>
                </c:pt>
                <c:pt idx="3">
                  <c:v>ЮК</c:v>
                </c:pt>
              </c:strCache>
            </c:strRef>
          </c:cat>
          <c:val>
            <c:numRef>
              <c:f>'1'!$I$43:$I$46</c:f>
              <c:numCache>
                <c:formatCode>0.0%</c:formatCode>
                <c:ptCount val="4"/>
                <c:pt idx="0">
                  <c:v>0.86755565097364762</c:v>
                </c:pt>
                <c:pt idx="1">
                  <c:v>0.90839569253657693</c:v>
                </c:pt>
                <c:pt idx="2">
                  <c:v>0.83360205027092615</c:v>
                </c:pt>
                <c:pt idx="3">
                  <c:v>0.87383506542253997</c:v>
                </c:pt>
              </c:numCache>
            </c:numRef>
          </c:val>
        </c:ser>
        <c:shape val="box"/>
        <c:axId val="109742336"/>
        <c:axId val="109748224"/>
        <c:axId val="0"/>
      </c:bar3DChart>
      <c:catAx>
        <c:axId val="10974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09748224"/>
        <c:crosses val="autoZero"/>
        <c:auto val="1"/>
        <c:lblAlgn val="ctr"/>
        <c:lblOffset val="100"/>
      </c:catAx>
      <c:valAx>
        <c:axId val="109748224"/>
        <c:scaling>
          <c:orientation val="minMax"/>
        </c:scaling>
        <c:axPos val="l"/>
        <c:majorGridlines/>
        <c:numFmt formatCode="0.0%" sourceLinked="1"/>
        <c:tickLblPos val="nextTo"/>
        <c:crossAx val="109742336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D6312A-9171-4B81-9EDE-0F19161982A6}" type="doc">
      <dgm:prSet loTypeId="urn:microsoft.com/office/officeart/2005/8/layout/hierarchy4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F150580-1C8B-4052-AF18-AD1C8308C81A}">
      <dgm:prSet phldrT="[Текст]"/>
      <dgm:spPr/>
      <dgm:t>
        <a:bodyPr/>
        <a:lstStyle/>
        <a:p>
          <a:r>
            <a:rPr lang="ru-RU" dirty="0" smtClean="0"/>
            <a:t>ВПР</a:t>
          </a:r>
          <a:endParaRPr lang="ru-RU" dirty="0"/>
        </a:p>
      </dgm:t>
    </dgm:pt>
    <dgm:pt modelId="{69344BCC-2CB8-4BFA-ADB7-6D55E316A67C}" type="parTrans" cxnId="{BC6BE5B9-B860-4C6D-92CB-3CF1E590723C}">
      <dgm:prSet/>
      <dgm:spPr/>
      <dgm:t>
        <a:bodyPr/>
        <a:lstStyle/>
        <a:p>
          <a:endParaRPr lang="ru-RU"/>
        </a:p>
      </dgm:t>
    </dgm:pt>
    <dgm:pt modelId="{02055E24-CBC2-4EA4-9DFF-065791CE750D}" type="sibTrans" cxnId="{BC6BE5B9-B860-4C6D-92CB-3CF1E590723C}">
      <dgm:prSet/>
      <dgm:spPr/>
      <dgm:t>
        <a:bodyPr/>
        <a:lstStyle/>
        <a:p>
          <a:endParaRPr lang="ru-RU"/>
        </a:p>
      </dgm:t>
    </dgm:pt>
    <dgm:pt modelId="{07E3FEBC-079C-4A8D-A2E0-18C2A5C56FD9}">
      <dgm:prSet phldrT="[Текст]"/>
      <dgm:spPr/>
      <dgm:t>
        <a:bodyPr/>
        <a:lstStyle/>
        <a:p>
          <a:r>
            <a:rPr lang="ru-RU" dirty="0" smtClean="0"/>
            <a:t>ППССЗ – 1, 2 курс</a:t>
          </a:r>
          <a:endParaRPr lang="ru-RU" dirty="0"/>
        </a:p>
      </dgm:t>
    </dgm:pt>
    <dgm:pt modelId="{53321A6A-C6F1-4A08-8201-15E9C97C78C2}" type="parTrans" cxnId="{D3E728AB-6B0E-4A6C-94BD-D7A1CFAD1761}">
      <dgm:prSet/>
      <dgm:spPr/>
      <dgm:t>
        <a:bodyPr/>
        <a:lstStyle/>
        <a:p>
          <a:endParaRPr lang="ru-RU"/>
        </a:p>
      </dgm:t>
    </dgm:pt>
    <dgm:pt modelId="{EE53AB3F-DA66-4E6D-899D-510739E30177}" type="sibTrans" cxnId="{D3E728AB-6B0E-4A6C-94BD-D7A1CFAD1761}">
      <dgm:prSet/>
      <dgm:spPr/>
      <dgm:t>
        <a:bodyPr/>
        <a:lstStyle/>
        <a:p>
          <a:endParaRPr lang="ru-RU"/>
        </a:p>
      </dgm:t>
    </dgm:pt>
    <dgm:pt modelId="{56617949-4797-4199-8845-D06AC7DF8FA9}">
      <dgm:prSet phldrT="[Текст]"/>
      <dgm:spPr/>
      <dgm:t>
        <a:bodyPr/>
        <a:lstStyle/>
        <a:p>
          <a:r>
            <a:rPr lang="ru-RU" dirty="0" smtClean="0"/>
            <a:t>по профильному предмету:</a:t>
          </a:r>
        </a:p>
        <a:p>
          <a:r>
            <a:rPr lang="ru-RU" dirty="0" smtClean="0"/>
            <a:t>Математика</a:t>
          </a:r>
        </a:p>
        <a:p>
          <a:r>
            <a:rPr lang="ru-RU" dirty="0" smtClean="0"/>
            <a:t>Обществознание</a:t>
          </a:r>
        </a:p>
        <a:p>
          <a:r>
            <a:rPr lang="ru-RU" dirty="0" smtClean="0"/>
            <a:t>Химия</a:t>
          </a:r>
        </a:p>
        <a:p>
          <a:r>
            <a:rPr lang="ru-RU" dirty="0" smtClean="0"/>
            <a:t>физика</a:t>
          </a:r>
          <a:endParaRPr lang="ru-RU" dirty="0"/>
        </a:p>
      </dgm:t>
    </dgm:pt>
    <dgm:pt modelId="{2CC186A2-1193-4C3F-B975-A6FE2AF1F013}" type="parTrans" cxnId="{B53C25EB-5984-4174-A3EB-3F40F0867D5B}">
      <dgm:prSet/>
      <dgm:spPr/>
      <dgm:t>
        <a:bodyPr/>
        <a:lstStyle/>
        <a:p>
          <a:endParaRPr lang="ru-RU"/>
        </a:p>
      </dgm:t>
    </dgm:pt>
    <dgm:pt modelId="{C16093D6-C788-4FA3-8A43-3C0462772516}" type="sibTrans" cxnId="{B53C25EB-5984-4174-A3EB-3F40F0867D5B}">
      <dgm:prSet/>
      <dgm:spPr/>
      <dgm:t>
        <a:bodyPr/>
        <a:lstStyle/>
        <a:p>
          <a:endParaRPr lang="ru-RU"/>
        </a:p>
      </dgm:t>
    </dgm:pt>
    <dgm:pt modelId="{40AD728F-0E20-4AA1-9189-4F48D4BFC64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err="1" smtClean="0"/>
            <a:t>Метапредметная</a:t>
          </a:r>
          <a:r>
            <a:rPr lang="ru-RU" dirty="0" smtClean="0"/>
            <a:t> контрольная на компьютерах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66F5D49-D5F8-45A3-937B-F6F1284729E3}" type="parTrans" cxnId="{EC075DED-F152-43CB-80B9-BBF505149FFA}">
      <dgm:prSet/>
      <dgm:spPr/>
      <dgm:t>
        <a:bodyPr/>
        <a:lstStyle/>
        <a:p>
          <a:endParaRPr lang="ru-RU"/>
        </a:p>
      </dgm:t>
    </dgm:pt>
    <dgm:pt modelId="{E48ABF33-5E26-49A9-80E8-B2E3AA2BCAAC}" type="sibTrans" cxnId="{EC075DED-F152-43CB-80B9-BBF505149FFA}">
      <dgm:prSet/>
      <dgm:spPr/>
      <dgm:t>
        <a:bodyPr/>
        <a:lstStyle/>
        <a:p>
          <a:endParaRPr lang="ru-RU"/>
        </a:p>
      </dgm:t>
    </dgm:pt>
    <dgm:pt modelId="{981FE6FA-734A-443F-9B06-D985151D9049}">
      <dgm:prSet phldrT="[Текст]"/>
      <dgm:spPr/>
      <dgm:t>
        <a:bodyPr/>
        <a:lstStyle/>
        <a:p>
          <a:r>
            <a:rPr lang="ru-RU" dirty="0" smtClean="0"/>
            <a:t>ППКРС – 1, 3 курс</a:t>
          </a:r>
          <a:endParaRPr lang="ru-RU" dirty="0"/>
        </a:p>
      </dgm:t>
    </dgm:pt>
    <dgm:pt modelId="{CD0EBC7B-828E-4E75-97A3-EDF9F36C1666}" type="parTrans" cxnId="{A04207E1-6200-40D0-9DBE-C79B9DC53105}">
      <dgm:prSet/>
      <dgm:spPr/>
      <dgm:t>
        <a:bodyPr/>
        <a:lstStyle/>
        <a:p>
          <a:endParaRPr lang="ru-RU"/>
        </a:p>
      </dgm:t>
    </dgm:pt>
    <dgm:pt modelId="{679ADECB-4AF9-4A0C-ADED-CABA241B1BA3}" type="sibTrans" cxnId="{A04207E1-6200-40D0-9DBE-C79B9DC53105}">
      <dgm:prSet/>
      <dgm:spPr/>
      <dgm:t>
        <a:bodyPr/>
        <a:lstStyle/>
        <a:p>
          <a:endParaRPr lang="ru-RU"/>
        </a:p>
      </dgm:t>
    </dgm:pt>
    <dgm:pt modelId="{13A5ABE4-C0BB-4E61-811B-E38CE5E02E93}">
      <dgm:prSet phldrT="[Текст]"/>
      <dgm:spPr/>
      <dgm:t>
        <a:bodyPr/>
        <a:lstStyle/>
        <a:p>
          <a:r>
            <a:rPr lang="ru-RU" dirty="0" err="1" smtClean="0"/>
            <a:t>Метапредметная</a:t>
          </a:r>
          <a:r>
            <a:rPr lang="ru-RU" dirty="0" smtClean="0"/>
            <a:t> контрольная на компьютерах</a:t>
          </a:r>
          <a:endParaRPr lang="ru-RU" dirty="0"/>
        </a:p>
      </dgm:t>
    </dgm:pt>
    <dgm:pt modelId="{AF7DB811-A3C7-48DB-801B-409BE92079AD}" type="parTrans" cxnId="{9883AD2A-DF96-4A9B-A10E-F1A683C7451B}">
      <dgm:prSet/>
      <dgm:spPr/>
      <dgm:t>
        <a:bodyPr/>
        <a:lstStyle/>
        <a:p>
          <a:endParaRPr lang="ru-RU"/>
        </a:p>
      </dgm:t>
    </dgm:pt>
    <dgm:pt modelId="{2003494D-9D91-4CE2-960E-44A59A8C46C7}" type="sibTrans" cxnId="{9883AD2A-DF96-4A9B-A10E-F1A683C7451B}">
      <dgm:prSet/>
      <dgm:spPr/>
      <dgm:t>
        <a:bodyPr/>
        <a:lstStyle/>
        <a:p>
          <a:endParaRPr lang="ru-RU"/>
        </a:p>
      </dgm:t>
    </dgm:pt>
    <dgm:pt modelId="{9C711167-AEB1-4ECB-B08F-A7B803304D21}" type="pres">
      <dgm:prSet presAssocID="{B5D6312A-9171-4B81-9EDE-0F19161982A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F3E6D55-0E47-48C1-ADC0-487D944EEF6D}" type="pres">
      <dgm:prSet presAssocID="{4F150580-1C8B-4052-AF18-AD1C8308C81A}" presName="vertOne" presStyleCnt="0"/>
      <dgm:spPr/>
    </dgm:pt>
    <dgm:pt modelId="{A813C627-87EC-44D1-888C-6A878EE109D5}" type="pres">
      <dgm:prSet presAssocID="{4F150580-1C8B-4052-AF18-AD1C8308C81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D9B7BB-CD32-497C-A4E5-3C8D79B236FE}" type="pres">
      <dgm:prSet presAssocID="{4F150580-1C8B-4052-AF18-AD1C8308C81A}" presName="parTransOne" presStyleCnt="0"/>
      <dgm:spPr/>
    </dgm:pt>
    <dgm:pt modelId="{1CAB2894-0BDC-421B-B391-DC2C4B2F579E}" type="pres">
      <dgm:prSet presAssocID="{4F150580-1C8B-4052-AF18-AD1C8308C81A}" presName="horzOne" presStyleCnt="0"/>
      <dgm:spPr/>
    </dgm:pt>
    <dgm:pt modelId="{CB66B0F5-98E1-44A7-A89D-C5AD2ECAACD2}" type="pres">
      <dgm:prSet presAssocID="{07E3FEBC-079C-4A8D-A2E0-18C2A5C56FD9}" presName="vertTwo" presStyleCnt="0"/>
      <dgm:spPr/>
    </dgm:pt>
    <dgm:pt modelId="{2E7B5A86-245A-416B-9103-21BFE0B0CDD2}" type="pres">
      <dgm:prSet presAssocID="{07E3FEBC-079C-4A8D-A2E0-18C2A5C56FD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21659F-0DBA-4F63-9CDF-10E98C02C2DF}" type="pres">
      <dgm:prSet presAssocID="{07E3FEBC-079C-4A8D-A2E0-18C2A5C56FD9}" presName="parTransTwo" presStyleCnt="0"/>
      <dgm:spPr/>
    </dgm:pt>
    <dgm:pt modelId="{B355C840-5A94-411E-9607-CF1B30DB292A}" type="pres">
      <dgm:prSet presAssocID="{07E3FEBC-079C-4A8D-A2E0-18C2A5C56FD9}" presName="horzTwo" presStyleCnt="0"/>
      <dgm:spPr/>
    </dgm:pt>
    <dgm:pt modelId="{401952E5-4286-49B1-8486-921DEF61192C}" type="pres">
      <dgm:prSet presAssocID="{56617949-4797-4199-8845-D06AC7DF8FA9}" presName="vertThree" presStyleCnt="0"/>
      <dgm:spPr/>
    </dgm:pt>
    <dgm:pt modelId="{B2523EC9-7880-4D0B-8575-B598A0F72AC9}" type="pres">
      <dgm:prSet presAssocID="{56617949-4797-4199-8845-D06AC7DF8FA9}" presName="txThree" presStyleLbl="node3" presStyleIdx="0" presStyleCnt="3" custScaleX="1230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C2CC7C-D379-439D-AE6B-CA918AD3E283}" type="pres">
      <dgm:prSet presAssocID="{56617949-4797-4199-8845-D06AC7DF8FA9}" presName="horzThree" presStyleCnt="0"/>
      <dgm:spPr/>
    </dgm:pt>
    <dgm:pt modelId="{93990F3A-2277-45CC-A2DB-F2B79BC012C9}" type="pres">
      <dgm:prSet presAssocID="{C16093D6-C788-4FA3-8A43-3C0462772516}" presName="sibSpaceThree" presStyleCnt="0"/>
      <dgm:spPr/>
    </dgm:pt>
    <dgm:pt modelId="{44863DD6-9BA7-469A-B15F-9113E4841269}" type="pres">
      <dgm:prSet presAssocID="{40AD728F-0E20-4AA1-9189-4F48D4BFC640}" presName="vertThree" presStyleCnt="0"/>
      <dgm:spPr/>
    </dgm:pt>
    <dgm:pt modelId="{DF02CC89-99F7-4868-8B17-2E39DDEA3704}" type="pres">
      <dgm:prSet presAssocID="{40AD728F-0E20-4AA1-9189-4F48D4BFC640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3B05C9-1A60-44B6-8979-8C621941593C}" type="pres">
      <dgm:prSet presAssocID="{40AD728F-0E20-4AA1-9189-4F48D4BFC640}" presName="horzThree" presStyleCnt="0"/>
      <dgm:spPr/>
    </dgm:pt>
    <dgm:pt modelId="{C0E2434B-2429-4A61-937F-C37EC2A6541D}" type="pres">
      <dgm:prSet presAssocID="{EE53AB3F-DA66-4E6D-899D-510739E30177}" presName="sibSpaceTwo" presStyleCnt="0"/>
      <dgm:spPr/>
    </dgm:pt>
    <dgm:pt modelId="{3EDC7700-0F7D-4704-8E51-21F98760E908}" type="pres">
      <dgm:prSet presAssocID="{981FE6FA-734A-443F-9B06-D985151D9049}" presName="vertTwo" presStyleCnt="0"/>
      <dgm:spPr/>
    </dgm:pt>
    <dgm:pt modelId="{9D86909A-D5F5-4872-A7D0-6B7275FDDB49}" type="pres">
      <dgm:prSet presAssocID="{981FE6FA-734A-443F-9B06-D985151D904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DC240E-A99D-4625-892D-249629B5CE7F}" type="pres">
      <dgm:prSet presAssocID="{981FE6FA-734A-443F-9B06-D985151D9049}" presName="parTransTwo" presStyleCnt="0"/>
      <dgm:spPr/>
    </dgm:pt>
    <dgm:pt modelId="{5FF66D6E-A5D2-426A-99A1-547CDC3FF4A4}" type="pres">
      <dgm:prSet presAssocID="{981FE6FA-734A-443F-9B06-D985151D9049}" presName="horzTwo" presStyleCnt="0"/>
      <dgm:spPr/>
    </dgm:pt>
    <dgm:pt modelId="{F3D68F36-C5D2-46D3-B8E8-C09347FE4B7B}" type="pres">
      <dgm:prSet presAssocID="{13A5ABE4-C0BB-4E61-811B-E38CE5E02E93}" presName="vertThree" presStyleCnt="0"/>
      <dgm:spPr/>
    </dgm:pt>
    <dgm:pt modelId="{B2547CFD-0F8D-4251-8AB6-B09CBECEF7C8}" type="pres">
      <dgm:prSet presAssocID="{13A5ABE4-C0BB-4E61-811B-E38CE5E02E9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BAF03B-2AB0-4329-ABF0-1C565B8AC208}" type="pres">
      <dgm:prSet presAssocID="{13A5ABE4-C0BB-4E61-811B-E38CE5E02E93}" presName="horzThree" presStyleCnt="0"/>
      <dgm:spPr/>
    </dgm:pt>
  </dgm:ptLst>
  <dgm:cxnLst>
    <dgm:cxn modelId="{9883AD2A-DF96-4A9B-A10E-F1A683C7451B}" srcId="{981FE6FA-734A-443F-9B06-D985151D9049}" destId="{13A5ABE4-C0BB-4E61-811B-E38CE5E02E93}" srcOrd="0" destOrd="0" parTransId="{AF7DB811-A3C7-48DB-801B-409BE92079AD}" sibTransId="{2003494D-9D91-4CE2-960E-44A59A8C46C7}"/>
    <dgm:cxn modelId="{6FED4B12-9A8B-434D-B586-CDD9796985DE}" type="presOf" srcId="{40AD728F-0E20-4AA1-9189-4F48D4BFC640}" destId="{DF02CC89-99F7-4868-8B17-2E39DDEA3704}" srcOrd="0" destOrd="0" presId="urn:microsoft.com/office/officeart/2005/8/layout/hierarchy4"/>
    <dgm:cxn modelId="{7B17FE31-46D5-49B1-BEEA-5D68BBADD041}" type="presOf" srcId="{B5D6312A-9171-4B81-9EDE-0F19161982A6}" destId="{9C711167-AEB1-4ECB-B08F-A7B803304D21}" srcOrd="0" destOrd="0" presId="urn:microsoft.com/office/officeart/2005/8/layout/hierarchy4"/>
    <dgm:cxn modelId="{53B07957-D7CB-447B-A697-C4BB9E55FF19}" type="presOf" srcId="{4F150580-1C8B-4052-AF18-AD1C8308C81A}" destId="{A813C627-87EC-44D1-888C-6A878EE109D5}" srcOrd="0" destOrd="0" presId="urn:microsoft.com/office/officeart/2005/8/layout/hierarchy4"/>
    <dgm:cxn modelId="{313BEC22-8419-43F1-B4FC-FB402028207C}" type="presOf" srcId="{07E3FEBC-079C-4A8D-A2E0-18C2A5C56FD9}" destId="{2E7B5A86-245A-416B-9103-21BFE0B0CDD2}" srcOrd="0" destOrd="0" presId="urn:microsoft.com/office/officeart/2005/8/layout/hierarchy4"/>
    <dgm:cxn modelId="{2C74F4F2-AC3C-47DC-8EA2-D6F80E92D026}" type="presOf" srcId="{981FE6FA-734A-443F-9B06-D985151D9049}" destId="{9D86909A-D5F5-4872-A7D0-6B7275FDDB49}" srcOrd="0" destOrd="0" presId="urn:microsoft.com/office/officeart/2005/8/layout/hierarchy4"/>
    <dgm:cxn modelId="{A04207E1-6200-40D0-9DBE-C79B9DC53105}" srcId="{4F150580-1C8B-4052-AF18-AD1C8308C81A}" destId="{981FE6FA-734A-443F-9B06-D985151D9049}" srcOrd="1" destOrd="0" parTransId="{CD0EBC7B-828E-4E75-97A3-EDF9F36C1666}" sibTransId="{679ADECB-4AF9-4A0C-ADED-CABA241B1BA3}"/>
    <dgm:cxn modelId="{EC075DED-F152-43CB-80B9-BBF505149FFA}" srcId="{07E3FEBC-079C-4A8D-A2E0-18C2A5C56FD9}" destId="{40AD728F-0E20-4AA1-9189-4F48D4BFC640}" srcOrd="1" destOrd="0" parTransId="{B66F5D49-D5F8-45A3-937B-F6F1284729E3}" sibTransId="{E48ABF33-5E26-49A9-80E8-B2E3AA2BCAAC}"/>
    <dgm:cxn modelId="{D3E728AB-6B0E-4A6C-94BD-D7A1CFAD1761}" srcId="{4F150580-1C8B-4052-AF18-AD1C8308C81A}" destId="{07E3FEBC-079C-4A8D-A2E0-18C2A5C56FD9}" srcOrd="0" destOrd="0" parTransId="{53321A6A-C6F1-4A08-8201-15E9C97C78C2}" sibTransId="{EE53AB3F-DA66-4E6D-899D-510739E30177}"/>
    <dgm:cxn modelId="{BC6BE5B9-B860-4C6D-92CB-3CF1E590723C}" srcId="{B5D6312A-9171-4B81-9EDE-0F19161982A6}" destId="{4F150580-1C8B-4052-AF18-AD1C8308C81A}" srcOrd="0" destOrd="0" parTransId="{69344BCC-2CB8-4BFA-ADB7-6D55E316A67C}" sibTransId="{02055E24-CBC2-4EA4-9DFF-065791CE750D}"/>
    <dgm:cxn modelId="{B53C25EB-5984-4174-A3EB-3F40F0867D5B}" srcId="{07E3FEBC-079C-4A8D-A2E0-18C2A5C56FD9}" destId="{56617949-4797-4199-8845-D06AC7DF8FA9}" srcOrd="0" destOrd="0" parTransId="{2CC186A2-1193-4C3F-B975-A6FE2AF1F013}" sibTransId="{C16093D6-C788-4FA3-8A43-3C0462772516}"/>
    <dgm:cxn modelId="{FA3C35FA-71CC-4150-B541-3DB7577B3B11}" type="presOf" srcId="{13A5ABE4-C0BB-4E61-811B-E38CE5E02E93}" destId="{B2547CFD-0F8D-4251-8AB6-B09CBECEF7C8}" srcOrd="0" destOrd="0" presId="urn:microsoft.com/office/officeart/2005/8/layout/hierarchy4"/>
    <dgm:cxn modelId="{163B8902-0F9A-462C-BFED-E6C6251C4F4E}" type="presOf" srcId="{56617949-4797-4199-8845-D06AC7DF8FA9}" destId="{B2523EC9-7880-4D0B-8575-B598A0F72AC9}" srcOrd="0" destOrd="0" presId="urn:microsoft.com/office/officeart/2005/8/layout/hierarchy4"/>
    <dgm:cxn modelId="{89559E1B-DE76-4027-9C2B-EA035B16D4E9}" type="presParOf" srcId="{9C711167-AEB1-4ECB-B08F-A7B803304D21}" destId="{6F3E6D55-0E47-48C1-ADC0-487D944EEF6D}" srcOrd="0" destOrd="0" presId="urn:microsoft.com/office/officeart/2005/8/layout/hierarchy4"/>
    <dgm:cxn modelId="{CA5AC8CD-37C1-4246-8D14-0E511D31B9D4}" type="presParOf" srcId="{6F3E6D55-0E47-48C1-ADC0-487D944EEF6D}" destId="{A813C627-87EC-44D1-888C-6A878EE109D5}" srcOrd="0" destOrd="0" presId="urn:microsoft.com/office/officeart/2005/8/layout/hierarchy4"/>
    <dgm:cxn modelId="{079CA95B-D37D-4D10-9101-D4F582174390}" type="presParOf" srcId="{6F3E6D55-0E47-48C1-ADC0-487D944EEF6D}" destId="{11D9B7BB-CD32-497C-A4E5-3C8D79B236FE}" srcOrd="1" destOrd="0" presId="urn:microsoft.com/office/officeart/2005/8/layout/hierarchy4"/>
    <dgm:cxn modelId="{79B8C713-2354-4B0F-B7C2-51CB38295085}" type="presParOf" srcId="{6F3E6D55-0E47-48C1-ADC0-487D944EEF6D}" destId="{1CAB2894-0BDC-421B-B391-DC2C4B2F579E}" srcOrd="2" destOrd="0" presId="urn:microsoft.com/office/officeart/2005/8/layout/hierarchy4"/>
    <dgm:cxn modelId="{972BA08A-ABE6-4430-A3E0-2ED751AE6777}" type="presParOf" srcId="{1CAB2894-0BDC-421B-B391-DC2C4B2F579E}" destId="{CB66B0F5-98E1-44A7-A89D-C5AD2ECAACD2}" srcOrd="0" destOrd="0" presId="urn:microsoft.com/office/officeart/2005/8/layout/hierarchy4"/>
    <dgm:cxn modelId="{3181076F-4D03-4A49-9E68-70F14930B015}" type="presParOf" srcId="{CB66B0F5-98E1-44A7-A89D-C5AD2ECAACD2}" destId="{2E7B5A86-245A-416B-9103-21BFE0B0CDD2}" srcOrd="0" destOrd="0" presId="urn:microsoft.com/office/officeart/2005/8/layout/hierarchy4"/>
    <dgm:cxn modelId="{FF68FCBC-D57C-4BE3-9DB1-C3025B7F1AD9}" type="presParOf" srcId="{CB66B0F5-98E1-44A7-A89D-C5AD2ECAACD2}" destId="{1621659F-0DBA-4F63-9CDF-10E98C02C2DF}" srcOrd="1" destOrd="0" presId="urn:microsoft.com/office/officeart/2005/8/layout/hierarchy4"/>
    <dgm:cxn modelId="{F4C0DA11-318C-4B97-A979-0F36FA22984E}" type="presParOf" srcId="{CB66B0F5-98E1-44A7-A89D-C5AD2ECAACD2}" destId="{B355C840-5A94-411E-9607-CF1B30DB292A}" srcOrd="2" destOrd="0" presId="urn:microsoft.com/office/officeart/2005/8/layout/hierarchy4"/>
    <dgm:cxn modelId="{BC19322C-28B1-4B22-90FC-F54E063E81FA}" type="presParOf" srcId="{B355C840-5A94-411E-9607-CF1B30DB292A}" destId="{401952E5-4286-49B1-8486-921DEF61192C}" srcOrd="0" destOrd="0" presId="urn:microsoft.com/office/officeart/2005/8/layout/hierarchy4"/>
    <dgm:cxn modelId="{74085D30-5171-4823-8421-27346E68A516}" type="presParOf" srcId="{401952E5-4286-49B1-8486-921DEF61192C}" destId="{B2523EC9-7880-4D0B-8575-B598A0F72AC9}" srcOrd="0" destOrd="0" presId="urn:microsoft.com/office/officeart/2005/8/layout/hierarchy4"/>
    <dgm:cxn modelId="{9C8EBD9D-4636-44E4-9042-8F5852087D17}" type="presParOf" srcId="{401952E5-4286-49B1-8486-921DEF61192C}" destId="{E8C2CC7C-D379-439D-AE6B-CA918AD3E283}" srcOrd="1" destOrd="0" presId="urn:microsoft.com/office/officeart/2005/8/layout/hierarchy4"/>
    <dgm:cxn modelId="{CB1BD3C9-8113-43F5-BC01-FD8672892D6B}" type="presParOf" srcId="{B355C840-5A94-411E-9607-CF1B30DB292A}" destId="{93990F3A-2277-45CC-A2DB-F2B79BC012C9}" srcOrd="1" destOrd="0" presId="urn:microsoft.com/office/officeart/2005/8/layout/hierarchy4"/>
    <dgm:cxn modelId="{4A758ADA-F86D-4617-9DA9-56AE8DE98155}" type="presParOf" srcId="{B355C840-5A94-411E-9607-CF1B30DB292A}" destId="{44863DD6-9BA7-469A-B15F-9113E4841269}" srcOrd="2" destOrd="0" presId="urn:microsoft.com/office/officeart/2005/8/layout/hierarchy4"/>
    <dgm:cxn modelId="{76122A64-A5F7-45BD-8C5F-658D4C4C6C90}" type="presParOf" srcId="{44863DD6-9BA7-469A-B15F-9113E4841269}" destId="{DF02CC89-99F7-4868-8B17-2E39DDEA3704}" srcOrd="0" destOrd="0" presId="urn:microsoft.com/office/officeart/2005/8/layout/hierarchy4"/>
    <dgm:cxn modelId="{AD059B94-7F3F-48B2-B736-60FFEF44EE20}" type="presParOf" srcId="{44863DD6-9BA7-469A-B15F-9113E4841269}" destId="{C23B05C9-1A60-44B6-8979-8C621941593C}" srcOrd="1" destOrd="0" presId="urn:microsoft.com/office/officeart/2005/8/layout/hierarchy4"/>
    <dgm:cxn modelId="{5120C2C8-6131-4A3F-B5F0-2D30DCD50D9E}" type="presParOf" srcId="{1CAB2894-0BDC-421B-B391-DC2C4B2F579E}" destId="{C0E2434B-2429-4A61-937F-C37EC2A6541D}" srcOrd="1" destOrd="0" presId="urn:microsoft.com/office/officeart/2005/8/layout/hierarchy4"/>
    <dgm:cxn modelId="{2C9ABF8E-08A8-49FB-9345-E2F16DD9470F}" type="presParOf" srcId="{1CAB2894-0BDC-421B-B391-DC2C4B2F579E}" destId="{3EDC7700-0F7D-4704-8E51-21F98760E908}" srcOrd="2" destOrd="0" presId="urn:microsoft.com/office/officeart/2005/8/layout/hierarchy4"/>
    <dgm:cxn modelId="{9AB16313-452F-41CD-B2F6-BA97CCFD7E2C}" type="presParOf" srcId="{3EDC7700-0F7D-4704-8E51-21F98760E908}" destId="{9D86909A-D5F5-4872-A7D0-6B7275FDDB49}" srcOrd="0" destOrd="0" presId="urn:microsoft.com/office/officeart/2005/8/layout/hierarchy4"/>
    <dgm:cxn modelId="{6E910CA5-2754-4342-9F9A-F76E475AC671}" type="presParOf" srcId="{3EDC7700-0F7D-4704-8E51-21F98760E908}" destId="{8EDC240E-A99D-4625-892D-249629B5CE7F}" srcOrd="1" destOrd="0" presId="urn:microsoft.com/office/officeart/2005/8/layout/hierarchy4"/>
    <dgm:cxn modelId="{BC97D9F4-8F68-4C02-8E79-73E85AE49F40}" type="presParOf" srcId="{3EDC7700-0F7D-4704-8E51-21F98760E908}" destId="{5FF66D6E-A5D2-426A-99A1-547CDC3FF4A4}" srcOrd="2" destOrd="0" presId="urn:microsoft.com/office/officeart/2005/8/layout/hierarchy4"/>
    <dgm:cxn modelId="{39FEAC1B-10A1-4623-82BE-F8F644DBD5C5}" type="presParOf" srcId="{5FF66D6E-A5D2-426A-99A1-547CDC3FF4A4}" destId="{F3D68F36-C5D2-46D3-B8E8-C09347FE4B7B}" srcOrd="0" destOrd="0" presId="urn:microsoft.com/office/officeart/2005/8/layout/hierarchy4"/>
    <dgm:cxn modelId="{55FD53CE-8F0A-43DA-A4ED-0005DD9086DE}" type="presParOf" srcId="{F3D68F36-C5D2-46D3-B8E8-C09347FE4B7B}" destId="{B2547CFD-0F8D-4251-8AB6-B09CBECEF7C8}" srcOrd="0" destOrd="0" presId="urn:microsoft.com/office/officeart/2005/8/layout/hierarchy4"/>
    <dgm:cxn modelId="{D3C36D8A-33E9-40CE-80D3-AA2CCE68AA7A}" type="presParOf" srcId="{F3D68F36-C5D2-46D3-B8E8-C09347FE4B7B}" destId="{1FBAF03B-2AB0-4329-ABF0-1C565B8AC20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13C627-87EC-44D1-888C-6A878EE109D5}">
      <dsp:nvSpPr>
        <dsp:cNvPr id="0" name=""/>
        <dsp:cNvSpPr/>
      </dsp:nvSpPr>
      <dsp:spPr>
        <a:xfrm>
          <a:off x="1034" y="2853"/>
          <a:ext cx="8710899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ВПР</a:t>
          </a:r>
          <a:endParaRPr lang="ru-RU" sz="6500" kern="1200" dirty="0"/>
        </a:p>
      </dsp:txBody>
      <dsp:txXfrm>
        <a:off x="1034" y="2853"/>
        <a:ext cx="8710899" cy="1959405"/>
      </dsp:txXfrm>
    </dsp:sp>
    <dsp:sp modelId="{2E7B5A86-245A-416B-9103-21BFE0B0CDD2}">
      <dsp:nvSpPr>
        <dsp:cNvPr id="0" name=""/>
        <dsp:cNvSpPr/>
      </dsp:nvSpPr>
      <dsp:spPr>
        <a:xfrm>
          <a:off x="9536" y="2116641"/>
          <a:ext cx="5886220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ППССЗ – 1, 2 курс</a:t>
          </a:r>
          <a:endParaRPr lang="ru-RU" sz="4000" kern="1200" dirty="0"/>
        </a:p>
      </dsp:txBody>
      <dsp:txXfrm>
        <a:off x="9536" y="2116641"/>
        <a:ext cx="5886220" cy="1959405"/>
      </dsp:txXfrm>
    </dsp:sp>
    <dsp:sp modelId="{B2523EC9-7880-4D0B-8575-B598A0F72AC9}">
      <dsp:nvSpPr>
        <dsp:cNvPr id="0" name=""/>
        <dsp:cNvSpPr/>
      </dsp:nvSpPr>
      <dsp:spPr>
        <a:xfrm>
          <a:off x="9536" y="4230429"/>
          <a:ext cx="3187331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профильному предмету: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Математика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Обществознание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Химия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физика</a:t>
          </a:r>
          <a:endParaRPr lang="ru-RU" sz="1800" kern="1200" dirty="0"/>
        </a:p>
      </dsp:txBody>
      <dsp:txXfrm>
        <a:off x="9536" y="4230429"/>
        <a:ext cx="3187331" cy="1959405"/>
      </dsp:txXfrm>
    </dsp:sp>
    <dsp:sp modelId="{DF02CC89-99F7-4868-8B17-2E39DDEA3704}">
      <dsp:nvSpPr>
        <dsp:cNvPr id="0" name=""/>
        <dsp:cNvSpPr/>
      </dsp:nvSpPr>
      <dsp:spPr>
        <a:xfrm>
          <a:off x="3305652" y="4230429"/>
          <a:ext cx="2590104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err="1" smtClean="0"/>
            <a:t>Метапредметная</a:t>
          </a:r>
          <a:r>
            <a:rPr lang="ru-RU" sz="1800" kern="1200" dirty="0" smtClean="0"/>
            <a:t> контрольная на компьютерах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3305652" y="4230429"/>
        <a:ext cx="2590104" cy="1959405"/>
      </dsp:txXfrm>
    </dsp:sp>
    <dsp:sp modelId="{9D86909A-D5F5-4872-A7D0-6B7275FDDB49}">
      <dsp:nvSpPr>
        <dsp:cNvPr id="0" name=""/>
        <dsp:cNvSpPr/>
      </dsp:nvSpPr>
      <dsp:spPr>
        <a:xfrm>
          <a:off x="6113326" y="2116641"/>
          <a:ext cx="2590104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ППКРС – 1, 3 курс</a:t>
          </a:r>
          <a:endParaRPr lang="ru-RU" sz="4000" kern="1200" dirty="0"/>
        </a:p>
      </dsp:txBody>
      <dsp:txXfrm>
        <a:off x="6113326" y="2116641"/>
        <a:ext cx="2590104" cy="1959405"/>
      </dsp:txXfrm>
    </dsp:sp>
    <dsp:sp modelId="{B2547CFD-0F8D-4251-8AB6-B09CBECEF7C8}">
      <dsp:nvSpPr>
        <dsp:cNvPr id="0" name=""/>
        <dsp:cNvSpPr/>
      </dsp:nvSpPr>
      <dsp:spPr>
        <a:xfrm>
          <a:off x="6113326" y="4230429"/>
          <a:ext cx="2590104" cy="1959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Метапредметная</a:t>
          </a:r>
          <a:r>
            <a:rPr lang="ru-RU" sz="1800" kern="1200" dirty="0" smtClean="0"/>
            <a:t> контрольная на компьютерах</a:t>
          </a:r>
          <a:endParaRPr lang="ru-RU" sz="1800" kern="1200" dirty="0"/>
        </a:p>
      </dsp:txBody>
      <dsp:txXfrm>
        <a:off x="6113326" y="4230429"/>
        <a:ext cx="2590104" cy="1959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0.11156</cdr:x>
      <cdr:y>0.20828</cdr:y>
    </cdr:from>
    <cdr:to>
      <cdr:x>0.86061</cdr:x>
      <cdr:y>0.20828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1008112" y="1224136"/>
          <a:ext cx="6768752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100B7-315E-4022-8BF0-17B1839607DE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BA2E5-F699-4DFB-8554-15D4A886E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8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741141-C967-4AF0-9C2A-D8CEC3E35EF7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0BC2D2-04F8-4468-8E26-B53288836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Итоги проведения ВПР в 2022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02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Выразить огромную благодарность методистам площадок за титанический труд по организации, проведению ВПР и заполнению огромных протоколов </a:t>
            </a:r>
          </a:p>
          <a:p>
            <a:r>
              <a:rPr lang="ru-RU" spc="-1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Изменить р</a:t>
            </a:r>
            <a:r>
              <a:rPr lang="ru-RU" dirty="0" smtClean="0">
                <a:solidFill>
                  <a:srgbClr val="FF0000"/>
                </a:solidFill>
              </a:rPr>
              <a:t>асписание</a:t>
            </a:r>
            <a:r>
              <a:rPr lang="ru-RU" dirty="0" smtClean="0"/>
              <a:t> </a:t>
            </a:r>
            <a:r>
              <a:rPr lang="ru-RU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pPr lvl="1"/>
            <a:r>
              <a:rPr lang="ru-RU" dirty="0" smtClean="0"/>
              <a:t>физика/химия – 1 курс и завершившие проводить в один день</a:t>
            </a:r>
          </a:p>
          <a:p>
            <a:pPr lvl="1"/>
            <a:r>
              <a:rPr lang="ru-RU" dirty="0" smtClean="0"/>
              <a:t>Обществознание в виду большого объема протоколов проводить раньше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Протоколы</a:t>
            </a:r>
          </a:p>
          <a:p>
            <a:pPr lvl="1"/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Предварительная подготовка</a:t>
            </a:r>
            <a:r>
              <a:rPr lang="ru-RU" dirty="0" smtClean="0"/>
              <a:t> оценок в электронном виде в </a:t>
            </a:r>
            <a:r>
              <a:rPr lang="en-US" dirty="0" smtClean="0"/>
              <a:t>Excel</a:t>
            </a:r>
            <a:r>
              <a:rPr lang="ru-RU" dirty="0" smtClean="0"/>
              <a:t> для 2-3 </a:t>
            </a:r>
            <a:r>
              <a:rPr lang="ru-RU" dirty="0" smtClean="0"/>
              <a:t>курса по всем предметам! </a:t>
            </a:r>
            <a:r>
              <a:rPr lang="ru-RU" dirty="0" smtClean="0"/>
              <a:t>(Вменить в работу классного руководителя ?)</a:t>
            </a:r>
            <a:endParaRPr lang="en-US" dirty="0" smtClean="0"/>
          </a:p>
          <a:p>
            <a:pPr lvl="1"/>
            <a:r>
              <a:rPr lang="ru-RU" dirty="0" smtClean="0"/>
              <a:t>Выборка оценок для 1 курса в </a:t>
            </a:r>
            <a:r>
              <a:rPr lang="ru-RU" dirty="0" err="1" smtClean="0"/>
              <a:t>Проколледже</a:t>
            </a:r>
            <a:r>
              <a:rPr lang="ru-RU" dirty="0" smtClean="0"/>
              <a:t> была неудобна (не скачивалась), а также неполная. У большой части студентов не выдавались оценки по математике, хотя потом в аттестате там была оценка именно по математике</a:t>
            </a:r>
          </a:p>
          <a:p>
            <a:pPr lvl="1"/>
            <a:r>
              <a:rPr lang="ru-RU" dirty="0" smtClean="0"/>
              <a:t> </a:t>
            </a:r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заполнение протоколов </a:t>
            </a:r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 проведении нужно </a:t>
            </a:r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тоже отслеживать, </a:t>
            </a:r>
            <a:endParaRPr lang="ru-RU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ru-RU" u="sng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личный </a:t>
            </a:r>
            <a:r>
              <a:rPr lang="ru-RU" u="sng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код </a:t>
            </a:r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распределить сразу по </a:t>
            </a:r>
            <a:r>
              <a:rPr lang="ru-RU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алфавиту, потом легче проводить идентификацию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Доработать организацию процесса проведения:</a:t>
            </a:r>
          </a:p>
          <a:p>
            <a:pPr lvl="1"/>
            <a:r>
              <a:rPr lang="ru-RU" dirty="0" smtClean="0"/>
              <a:t>четкость инструктажей в аудитории (много исправлений в работах! Синие ручки)</a:t>
            </a:r>
          </a:p>
          <a:p>
            <a:pPr lvl="1"/>
            <a:r>
              <a:rPr lang="ru-RU" dirty="0" smtClean="0"/>
              <a:t>Не все </a:t>
            </a:r>
            <a:r>
              <a:rPr lang="ru-RU" dirty="0" smtClean="0"/>
              <a:t>педагоги-организаторы в аудитории </a:t>
            </a:r>
            <a:r>
              <a:rPr lang="ru-RU" dirty="0" smtClean="0"/>
              <a:t>осознают ответственность данного мероприятия.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51520" y="404664"/>
          <a:ext cx="87129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ru-RU" dirty="0" smtClean="0"/>
              <a:t>Сроки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496944" cy="504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139"/>
                <a:gridCol w="2304764"/>
                <a:gridCol w="3728041"/>
              </a:tblGrid>
              <a:tr h="84009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 курс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r>
                        <a:rPr lang="ru-RU" sz="2000" baseline="0" dirty="0" smtClean="0"/>
                        <a:t> курс ППССЗ/3 курс ППКРС</a:t>
                      </a:r>
                      <a:endParaRPr lang="ru-RU" sz="200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 сентября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15 сентября</a:t>
                      </a:r>
                      <a:endParaRPr lang="ru-RU" sz="200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 сентября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27 сентября</a:t>
                      </a:r>
                      <a:endParaRPr lang="ru-RU" sz="200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химия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октября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7 октября</a:t>
                      </a:r>
                      <a:endParaRPr lang="ru-RU" sz="200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обществознание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октября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6 октября</a:t>
                      </a:r>
                      <a:endParaRPr lang="ru-RU" sz="2000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метапредмет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26, 28, 29, 30 сентября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20, 21, 22 сентября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0080"/>
          </a:xfrm>
        </p:spPr>
        <p:txBody>
          <a:bodyPr/>
          <a:lstStyle/>
          <a:p>
            <a:r>
              <a:rPr lang="ru-RU" dirty="0" smtClean="0"/>
              <a:t>Итоговый процент выполнения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3" y="1124742"/>
          <a:ext cx="8928992" cy="5544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902"/>
                <a:gridCol w="1887429"/>
                <a:gridCol w="1672646"/>
                <a:gridCol w="1475865"/>
                <a:gridCol w="1549660"/>
                <a:gridCol w="1254490"/>
              </a:tblGrid>
              <a:tr h="6546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курс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Завершившие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программы ООД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 по комплексам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319">
                <a:tc v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профильный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метапредмет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9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КСИП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86,8%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4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4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ТТК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4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ЮК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87,4%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50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 по курсам и виду ВПР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87,1%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35280" cy="663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курсам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90600"/>
          </a:xfrm>
        </p:spPr>
        <p:txBody>
          <a:bodyPr/>
          <a:lstStyle/>
          <a:p>
            <a:r>
              <a:rPr lang="ru-RU" dirty="0" smtClean="0"/>
              <a:t>ППССЗ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504" y="980728"/>
          <a:ext cx="903649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90600"/>
          </a:xfrm>
        </p:spPr>
        <p:txBody>
          <a:bodyPr/>
          <a:lstStyle/>
          <a:p>
            <a:r>
              <a:rPr lang="ru-RU" dirty="0" smtClean="0"/>
              <a:t>ППКРС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990600"/>
          </a:xfrm>
        </p:spPr>
        <p:txBody>
          <a:bodyPr/>
          <a:lstStyle/>
          <a:p>
            <a:r>
              <a:rPr lang="ru-RU" dirty="0" smtClean="0"/>
              <a:t>По профильному предмету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 показатели по площадкам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209</TotalTime>
  <Words>349</Words>
  <Application>Microsoft Office PowerPoint</Application>
  <PresentationFormat>Экран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Итоги проведения ВПР в 2022 году</vt:lpstr>
      <vt:lpstr>Слайд 2</vt:lpstr>
      <vt:lpstr>Сроки</vt:lpstr>
      <vt:lpstr>Итоговый процент выполнения</vt:lpstr>
      <vt:lpstr>По курсам</vt:lpstr>
      <vt:lpstr>ППССЗ</vt:lpstr>
      <vt:lpstr>ППКРС</vt:lpstr>
      <vt:lpstr>По профильному предмету</vt:lpstr>
      <vt:lpstr>Средние показатели по площадкам</vt:lpstr>
      <vt:lpstr>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ВПР в 2021 году</dc:title>
  <dc:creator>Хлебникова Наталья Евгеньевна</dc:creator>
  <cp:lastModifiedBy>hlebnikovane</cp:lastModifiedBy>
  <cp:revision>32</cp:revision>
  <dcterms:created xsi:type="dcterms:W3CDTF">2022-02-18T09:58:49Z</dcterms:created>
  <dcterms:modified xsi:type="dcterms:W3CDTF">2022-10-12T08:21:59Z</dcterms:modified>
</cp:coreProperties>
</file>