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857232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какой целью устанавливают глину в зазоры между стержнем и формой?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857232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Как крепятся стержни     объемом до 1 дм³?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857232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какой целью делают подрезку смеси в сырых формах?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357430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такое глиняный конус и для чего он нужен?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357430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Назовите части стержня, за счет которых осуществляется крепление стержня в форме</a:t>
            </a:r>
            <a:r>
              <a:rPr lang="ru-RU" sz="1400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357430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Каким образом осуществляют контроль размеров формы и полости в серийном производстве отливок?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3857628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Зачем закреплять стержень в форме?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3857628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крепятся стержни объемом до 1,5 дм³?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3857628"/>
            <a:ext cx="2304256" cy="14401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крепятся стержни объемом до 2,5 до 3 дм³?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857232"/>
            <a:ext cx="2304256" cy="14287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357430"/>
            <a:ext cx="2304256" cy="14287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2вопрос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3857628"/>
            <a:ext cx="2304256" cy="14401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143240" y="2357430"/>
            <a:ext cx="2304256" cy="14401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500694" y="3857628"/>
            <a:ext cx="2304256" cy="14401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43240" y="3857628"/>
            <a:ext cx="2304256" cy="14287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857232"/>
            <a:ext cx="2304256" cy="14287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85786" y="857232"/>
            <a:ext cx="2304256" cy="14287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r>
              <a:rPr lang="en-US" dirty="0" smtClean="0"/>
              <a:t>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500694" y="2357430"/>
            <a:ext cx="2304256" cy="14287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Блиц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опрос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111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kojuharav</dc:creator>
  <cp:lastModifiedBy>belyanka</cp:lastModifiedBy>
  <cp:revision>122</cp:revision>
  <dcterms:created xsi:type="dcterms:W3CDTF">2017-11-27T04:51:59Z</dcterms:created>
  <dcterms:modified xsi:type="dcterms:W3CDTF">2023-03-29T07:05:37Z</dcterms:modified>
</cp:coreProperties>
</file>