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81E83-E3CD-4138-8A0E-1218349EFB5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A1F8-E667-44A2-AD97-DB68FA62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81E83-E3CD-4138-8A0E-1218349EFB5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A1F8-E667-44A2-AD97-DB68FA62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81E83-E3CD-4138-8A0E-1218349EFB5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A1F8-E667-44A2-AD97-DB68FA62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81E83-E3CD-4138-8A0E-1218349EFB5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A1F8-E667-44A2-AD97-DB68FA62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81E83-E3CD-4138-8A0E-1218349EFB5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A1F8-E667-44A2-AD97-DB68FA62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81E83-E3CD-4138-8A0E-1218349EFB5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A1F8-E667-44A2-AD97-DB68FA62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81E83-E3CD-4138-8A0E-1218349EFB5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A1F8-E667-44A2-AD97-DB68FA62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81E83-E3CD-4138-8A0E-1218349EFB5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A1F8-E667-44A2-AD97-DB68FA62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81E83-E3CD-4138-8A0E-1218349EFB5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A1F8-E667-44A2-AD97-DB68FA62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81E83-E3CD-4138-8A0E-1218349EFB5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A1F8-E667-44A2-AD97-DB68FA62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81E83-E3CD-4138-8A0E-1218349EFB5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A1F8-E667-44A2-AD97-DB68FA62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81E83-E3CD-4138-8A0E-1218349EFB5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3A1F8-E667-44A2-AD97-DB68FA628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857232"/>
            <a:ext cx="2304256" cy="14401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Стержень это: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А. часть литейной формы, служащий для получения отверстия в отливке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Б.  часть литниковой системы  служащая для подвода расплава в полость формы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43240" y="857232"/>
            <a:ext cx="2304256" cy="14401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Какие стержневые смеси вы знаете?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00694" y="857232"/>
            <a:ext cx="2304256" cy="14401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Назовите этапы изготовления стержней в ручную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2357430"/>
            <a:ext cx="2304256" cy="14401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чего устанавливают металлические каркасы в стрежень?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А. для увеличения прочности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Б. для выхода газов из стержня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В. оба варианта верны</a:t>
            </a: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143240" y="2357430"/>
            <a:ext cx="2304256" cy="14401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Из какого материала может быть изготовлен стержневой ящик?</a:t>
            </a:r>
          </a:p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500694" y="2357430"/>
            <a:ext cx="2304256" cy="14401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чего делают газоотводные каналы в стержне</a:t>
            </a:r>
          </a:p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3857628"/>
            <a:ext cx="2304256" cy="14401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Чем уплотняют стержневую смесь в стрежневом ящике?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А. гладилкой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Б. трамбовкой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В. линейкой</a:t>
            </a:r>
          </a:p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143240" y="3857628"/>
            <a:ext cx="2304256" cy="14401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 какой целью делают стержневой ящик разъемным?</a:t>
            </a:r>
          </a:p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500694" y="3857628"/>
            <a:ext cx="2304256" cy="14401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Что может произойти при протяжке стержня из стержневого ящика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143240" y="857232"/>
            <a:ext cx="2304256" cy="142876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 </a:t>
            </a: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85786" y="2357430"/>
            <a:ext cx="2304256" cy="142876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II </a:t>
            </a: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85786" y="3857628"/>
            <a:ext cx="2304256" cy="144016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III </a:t>
            </a: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785786" y="285728"/>
            <a:ext cx="2286016" cy="50006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уровень сложности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143240" y="285728"/>
            <a:ext cx="2286016" cy="50006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уровень сложности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500694" y="285728"/>
            <a:ext cx="2286016" cy="50006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уровень сложности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143240" y="3857628"/>
            <a:ext cx="2304256" cy="144016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III </a:t>
            </a: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5500694" y="3857628"/>
            <a:ext cx="2304256" cy="144016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III </a:t>
            </a: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143240" y="2357430"/>
            <a:ext cx="2304256" cy="142876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II </a:t>
            </a: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5500694" y="2357430"/>
            <a:ext cx="2304256" cy="142876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II </a:t>
            </a: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785786" y="857232"/>
            <a:ext cx="2304256" cy="142876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 </a:t>
            </a: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5500694" y="857232"/>
            <a:ext cx="2304256" cy="142876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 </a:t>
            </a:r>
            <a:r>
              <a:rPr lang="ru-RU" dirty="0" smtClean="0"/>
              <a:t>вопрос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1001</TotalTime>
  <Words>141</Words>
  <Application>Microsoft Office PowerPoint</Application>
  <PresentationFormat>Экран (4:3)</PresentationFormat>
  <Paragraphs>32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kojuharav</dc:creator>
  <cp:lastModifiedBy>belyanka</cp:lastModifiedBy>
  <cp:revision>117</cp:revision>
  <dcterms:created xsi:type="dcterms:W3CDTF">2017-11-27T04:51:59Z</dcterms:created>
  <dcterms:modified xsi:type="dcterms:W3CDTF">2023-03-29T06:36:29Z</dcterms:modified>
</cp:coreProperties>
</file>