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6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63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E25B00"/>
    <a:srgbClr val="FF7900"/>
    <a:srgbClr val="222286"/>
    <a:srgbClr val="333399"/>
    <a:srgbClr val="3333CC"/>
    <a:srgbClr val="7575FF"/>
    <a:srgbClr val="6666FF"/>
    <a:srgbClr val="66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—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—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87" autoAdjust="0"/>
    <p:restoredTop sz="96552" autoAdjust="0"/>
  </p:normalViewPr>
  <p:slideViewPr>
    <p:cSldViewPr snapToGrid="0" showGuides="1">
      <p:cViewPr varScale="1">
        <p:scale>
          <a:sx n="81" d="100"/>
          <a:sy n="81" d="100"/>
        </p:scale>
        <p:origin x="-90" y="-606"/>
      </p:cViewPr>
      <p:guideLst>
        <p:guide orient="horz" pos="216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2" d="100"/>
          <a:sy n="82" d="100"/>
        </p:scale>
        <p:origin x="388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title>
      <c:tx>
        <c:rich>
          <a:bodyPr/>
          <a:lstStyle/>
          <a:p>
            <a:pPr>
              <a:defRPr/>
            </a:pPr>
            <a:r>
              <a:rPr lang="ru-RU"/>
              <a:t>Показатели выполнения ВСР студентами  до применения игры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Итоги выполнения ВСР до начала эксперемента в контрольной группе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1848352289297169"/>
                  <c:y val="4.6944131983502084E-3"/>
                </c:manualLayout>
              </c:layout>
              <c:tx>
                <c:rich>
                  <a:bodyPr/>
                  <a:lstStyle/>
                  <a:p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38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35%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8.4570809083647572E-2"/>
                  <c:y val="5.6563632025335916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7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</a:p>
                </c:rich>
              </c:tx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Выполненно в полном объеме </c:v>
                </c:pt>
                <c:pt idx="1">
                  <c:v>Выполненно частично</c:v>
                </c:pt>
                <c:pt idx="2">
                  <c:v>Не выполнено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0.35000000000000031</c:v>
                </c:pt>
                <c:pt idx="2">
                  <c:v>0.25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title>
      <c:tx>
        <c:rich>
          <a:bodyPr/>
          <a:lstStyle/>
          <a:p>
            <a:pPr>
              <a:defRPr/>
            </a:pPr>
            <a:r>
              <a:rPr lang="ru-RU"/>
              <a:t>Показатели выполнения ВСР студентами после применения игры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Итоги выполнения ВСР после эксперемета в экспеременальной группе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87%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5.8926586382584495E-2"/>
                  <c:y val="7.3460413407919964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13%</a:t>
                    </a:r>
                  </a:p>
                </c:rich>
              </c:tx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Выполнено в полном объеме</c:v>
                </c:pt>
                <c:pt idx="1">
                  <c:v>Выполнено частично</c:v>
                </c:pt>
                <c:pt idx="2">
                  <c:v>Не выполнено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0.87000000000000277</c:v>
                </c:pt>
                <c:pt idx="1">
                  <c:v>0.13</c:v>
                </c:pt>
                <c:pt idx="2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5427"/>
          </a:xfrm>
          <a:prstGeom prst="rect">
            <a:avLst/>
          </a:prstGeom>
        </p:spPr>
        <p:txBody>
          <a:bodyPr vert="horz" lIns="91019" tIns="45510" rIns="91019" bIns="4551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5427"/>
          </a:xfrm>
          <a:prstGeom prst="rect">
            <a:avLst/>
          </a:prstGeom>
        </p:spPr>
        <p:txBody>
          <a:bodyPr vert="horz" lIns="91019" tIns="45510" rIns="91019" bIns="45510" rtlCol="0"/>
          <a:lstStyle>
            <a:lvl1pPr algn="r">
              <a:defRPr sz="1200"/>
            </a:lvl1pPr>
          </a:lstStyle>
          <a:p>
            <a:fld id="{8F2E5E13-CBBB-4626-B07F-F012EADD7132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378825"/>
            <a:ext cx="2945659" cy="495426"/>
          </a:xfrm>
          <a:prstGeom prst="rect">
            <a:avLst/>
          </a:prstGeom>
        </p:spPr>
        <p:txBody>
          <a:bodyPr vert="horz" lIns="91019" tIns="45510" rIns="91019" bIns="455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378825"/>
            <a:ext cx="2945659" cy="495426"/>
          </a:xfrm>
          <a:prstGeom prst="rect">
            <a:avLst/>
          </a:prstGeom>
        </p:spPr>
        <p:txBody>
          <a:bodyPr vert="horz" lIns="91019" tIns="45510" rIns="91019" bIns="45510" rtlCol="0" anchor="b"/>
          <a:lstStyle>
            <a:lvl1pPr algn="r">
              <a:defRPr sz="1200"/>
            </a:lvl1pPr>
          </a:lstStyle>
          <a:p>
            <a:fld id="{4CF8C0DB-9AA8-4832-8A43-A45D59B3C3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02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5427"/>
          </a:xfrm>
          <a:prstGeom prst="rect">
            <a:avLst/>
          </a:prstGeom>
        </p:spPr>
        <p:txBody>
          <a:bodyPr vert="horz" lIns="91019" tIns="45510" rIns="91019" bIns="455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5427"/>
          </a:xfrm>
          <a:prstGeom prst="rect">
            <a:avLst/>
          </a:prstGeom>
        </p:spPr>
        <p:txBody>
          <a:bodyPr vert="horz" lIns="91019" tIns="45510" rIns="91019" bIns="45510" rtlCol="0"/>
          <a:lstStyle>
            <a:lvl1pPr algn="r">
              <a:defRPr sz="1200"/>
            </a:lvl1pPr>
          </a:lstStyle>
          <a:p>
            <a:fld id="{819825EB-A674-40EF-AF90-3BE8C5586882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5075"/>
            <a:ext cx="592455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9" tIns="45510" rIns="91019" bIns="4551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4"/>
            <a:ext cx="5438140" cy="3887986"/>
          </a:xfrm>
          <a:prstGeom prst="rect">
            <a:avLst/>
          </a:prstGeom>
        </p:spPr>
        <p:txBody>
          <a:bodyPr vert="horz" lIns="91019" tIns="45510" rIns="91019" bIns="4551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78825"/>
            <a:ext cx="2945659" cy="495426"/>
          </a:xfrm>
          <a:prstGeom prst="rect">
            <a:avLst/>
          </a:prstGeom>
        </p:spPr>
        <p:txBody>
          <a:bodyPr vert="horz" lIns="91019" tIns="45510" rIns="91019" bIns="455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5426"/>
          </a:xfrm>
          <a:prstGeom prst="rect">
            <a:avLst/>
          </a:prstGeom>
        </p:spPr>
        <p:txBody>
          <a:bodyPr vert="horz" lIns="91019" tIns="45510" rIns="91019" bIns="45510" rtlCol="0" anchor="b"/>
          <a:lstStyle>
            <a:lvl1pPr algn="r">
              <a:defRPr sz="1200"/>
            </a:lvl1pPr>
          </a:lstStyle>
          <a:p>
            <a:fld id="{15A0FDFE-D290-4D5B-BA81-D5B237078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9777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72234" y="2534868"/>
            <a:ext cx="11506874" cy="2953593"/>
          </a:xfrm>
        </p:spPr>
        <p:txBody>
          <a:bodyPr anchor="b">
            <a:normAutofit/>
          </a:bodyPr>
          <a:lstStyle>
            <a:lvl1pPr algn="ctr">
              <a:defRPr sz="4800" b="1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smtClean="0"/>
              <a:t>Заголовок 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76842" y="5497677"/>
            <a:ext cx="11506874" cy="3871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Фамилия И. О.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BF2743C7-CBEF-4A8F-833F-4839BB2488BB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858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фон светл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4198" y="606903"/>
            <a:ext cx="10438726" cy="38841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2740B7EB-8D10-46B7-B25C-F00D46EB3CC4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74067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подзаголовок фон светл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399922" y="388418"/>
            <a:ext cx="10463002" cy="411682"/>
          </a:xfrm>
        </p:spPr>
        <p:txBody>
          <a:bodyPr>
            <a:noAutofit/>
          </a:bodyPr>
          <a:lstStyle>
            <a:lvl1pPr>
              <a:defRPr sz="2800" b="1"/>
            </a:lvl1pPr>
          </a:lstStyle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11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1400175" y="800100"/>
            <a:ext cx="10462749" cy="40957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ru-RU" dirty="0" smtClean="0"/>
              <a:t>и подзаголовок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CCA87CEA-2B04-4CBE-8B95-2BF3042C6C2A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5115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подзаголовок фон светл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399922" y="388418"/>
            <a:ext cx="10463002" cy="411682"/>
          </a:xfrm>
        </p:spPr>
        <p:txBody>
          <a:bodyPr>
            <a:noAutofit/>
          </a:bodyPr>
          <a:lstStyle>
            <a:lvl1pPr>
              <a:defRPr sz="2800" b="1"/>
            </a:lvl1pPr>
          </a:lstStyle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11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1400175" y="800100"/>
            <a:ext cx="10462749" cy="40957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ru-RU" dirty="0" smtClean="0"/>
              <a:t>и подзаголовок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CAEED21E-E31E-4A77-A885-56A143BBF994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78563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72234" y="1195514"/>
            <a:ext cx="11506874" cy="2953593"/>
          </a:xfrm>
        </p:spPr>
        <p:txBody>
          <a:bodyPr anchor="b"/>
          <a:lstStyle>
            <a:lvl1pPr algn="ctr">
              <a:defRPr sz="6000" b="1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smtClean="0"/>
              <a:t>Заголовок 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72234" y="4513713"/>
            <a:ext cx="11506874" cy="3871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Фамилия И. О.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EE5933F6-8EE7-45D2-BDCD-ABD0270F416A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0675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фон темн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70A82DE5-7A09-4AAA-9DD0-74367E6D73B0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6723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фон темн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424198" y="606903"/>
            <a:ext cx="10438726" cy="38841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718B6C48-6605-41CB-B3F1-464F7BAFD23A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531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фон темн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424198" y="606903"/>
            <a:ext cx="10438726" cy="38841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DFE19353-1C48-4B48-865B-F4641C60C7E8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79941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подзаголовок  фон темн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399922" y="388418"/>
            <a:ext cx="10463002" cy="411682"/>
          </a:xfrm>
        </p:spPr>
        <p:txBody>
          <a:bodyPr>
            <a:noAutofit/>
          </a:bodyPr>
          <a:lstStyle>
            <a:lvl1pPr>
              <a:defRPr sz="2800" b="1"/>
            </a:lvl1pPr>
          </a:lstStyle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1400175" y="800100"/>
            <a:ext cx="10462749" cy="40957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ru-RU" dirty="0" smtClean="0"/>
              <a:t>и подзаголовок</a:t>
            </a:r>
          </a:p>
        </p:txBody>
      </p:sp>
      <p:sp>
        <p:nvSpPr>
          <p:cNvPr id="11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42386F50-D497-456E-BEEA-FD52921CE38E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3526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подзаголовок  фон темн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399922" y="388418"/>
            <a:ext cx="10463002" cy="411682"/>
          </a:xfrm>
        </p:spPr>
        <p:txBody>
          <a:bodyPr>
            <a:noAutofit/>
          </a:bodyPr>
          <a:lstStyle>
            <a:lvl1pPr>
              <a:defRPr sz="2800" b="1"/>
            </a:lvl1pPr>
          </a:lstStyle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1400175" y="800100"/>
            <a:ext cx="10462749" cy="40957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ru-RU" dirty="0" smtClean="0"/>
              <a:t>и подзаголовок</a:t>
            </a:r>
          </a:p>
        </p:txBody>
      </p:sp>
      <p:sp>
        <p:nvSpPr>
          <p:cNvPr id="11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CC929206-2538-4403-AC73-54D0F6D4C4E1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5501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фон светл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85800"/>
            <a:ext cx="10515600" cy="54911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05AC4772-3269-41DD-A129-0FB78EB2BB69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0068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фон светлы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4198" y="606903"/>
            <a:ext cx="10438726" cy="38841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02D85BB8-B3E0-40D1-9060-F388454336F0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49497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9629522" y="6453454"/>
            <a:ext cx="177215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BF4F0272-08A3-4E72-8F23-A943B9FA45AE}" type="datetime1">
              <a:rPr lang="ru-RU" smtClean="0"/>
              <a:pPr/>
              <a:t>30.03.2023</a:t>
            </a:fld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01678" y="6453454"/>
            <a:ext cx="79032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33CA7354-B03A-4FF1-BE64-935C5E4CF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202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81" r:id="rId2"/>
    <p:sldLayoutId id="2147483982" r:id="rId3"/>
    <p:sldLayoutId id="2147483968" r:id="rId4"/>
    <p:sldLayoutId id="2147483984" r:id="rId5"/>
    <p:sldLayoutId id="2147483976" r:id="rId6"/>
    <p:sldLayoutId id="2147483985" r:id="rId7"/>
    <p:sldLayoutId id="2147483979" r:id="rId8"/>
    <p:sldLayoutId id="2147483986" r:id="rId9"/>
    <p:sldLayoutId id="2147483987" r:id="rId10"/>
    <p:sldLayoutId id="2147483978" r:id="rId11"/>
    <p:sldLayoutId id="214748398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Arial Narrow" panose="020B050602020203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0000"/>
          </a:solidFill>
          <a:latin typeface="Arial Narrow" panose="020B050602020203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0000"/>
          </a:solidFill>
          <a:latin typeface="Arial Narrow" panose="020B050602020203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Динамика успеваемости студентов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773723" y="2391509"/>
          <a:ext cx="5357445" cy="3655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6412523" y="2368062"/>
          <a:ext cx="5486400" cy="3223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34145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я ЮУрГТК">
  <a:themeElements>
    <a:clrScheme name="ЮУрГТК шаблон">
      <a:dk1>
        <a:srgbClr val="012D96"/>
      </a:dk1>
      <a:lt1>
        <a:srgbClr val="FFFFFF"/>
      </a:lt1>
      <a:dk2>
        <a:srgbClr val="012D96"/>
      </a:dk2>
      <a:lt2>
        <a:srgbClr val="ECEDF1"/>
      </a:lt2>
      <a:accent1>
        <a:srgbClr val="012D96"/>
      </a:accent1>
      <a:accent2>
        <a:srgbClr val="0069D2"/>
      </a:accent2>
      <a:accent3>
        <a:srgbClr val="11BDFD"/>
      </a:accent3>
      <a:accent4>
        <a:srgbClr val="6FE5FF"/>
      </a:accent4>
      <a:accent5>
        <a:srgbClr val="C2F0FF"/>
      </a:accent5>
      <a:accent6>
        <a:srgbClr val="ECEDF1"/>
      </a:accent6>
      <a:hlink>
        <a:srgbClr val="FFFFFF"/>
      </a:hlink>
      <a:folHlink>
        <a:srgbClr val="FFFFFF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2400" dirty="0" smtClean="0">
            <a:latin typeface="Century Gothic" panose="020B0502020202020204" pitchFamily="34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</TotalTime>
  <Words>28</Words>
  <Application>Microsoft Office PowerPoint</Application>
  <PresentationFormat>Произвольный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Шаблон презентация ЮУрГТК</vt:lpstr>
      <vt:lpstr>Динамика успеваемости студентов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Патрушева Юлия Владимировна</dc:creator>
  <cp:lastModifiedBy>belyanka</cp:lastModifiedBy>
  <cp:revision>132</cp:revision>
  <cp:lastPrinted>2019-08-23T03:29:28Z</cp:lastPrinted>
  <dcterms:created xsi:type="dcterms:W3CDTF">2019-08-14T05:43:29Z</dcterms:created>
  <dcterms:modified xsi:type="dcterms:W3CDTF">2023-03-30T06:08:58Z</dcterms:modified>
</cp:coreProperties>
</file>