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29" r:id="rId3"/>
    <p:sldId id="330" r:id="rId4"/>
    <p:sldId id="332" r:id="rId5"/>
    <p:sldId id="333" r:id="rId6"/>
    <p:sldId id="334" r:id="rId7"/>
    <p:sldId id="335" r:id="rId8"/>
    <p:sldId id="337" r:id="rId9"/>
    <p:sldId id="336" r:id="rId10"/>
    <p:sldId id="331" r:id="rId11"/>
    <p:sldId id="327" r:id="rId12"/>
    <p:sldId id="27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99"/>
    <a:srgbClr val="FFCCFF"/>
    <a:srgbClr val="33CCCC"/>
    <a:srgbClr val="1D528D"/>
    <a:srgbClr val="C0C0C0"/>
    <a:srgbClr val="CCCC00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5" autoAdjust="0"/>
    <p:restoredTop sz="94660" autoAdjust="0"/>
  </p:normalViewPr>
  <p:slideViewPr>
    <p:cSldViewPr>
      <p:cViewPr>
        <p:scale>
          <a:sx n="90" d="100"/>
          <a:sy n="90" d="100"/>
        </p:scale>
        <p:origin x="-24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0E1E1-9D57-4836-BBED-6FA127875F10}" type="datetimeFigureOut">
              <a:rPr lang="ru-RU" smtClean="0"/>
              <a:t>27.04.2015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52417-1FDA-4ADC-AD73-DB354F5CFE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52417-1FDA-4ADC-AD73-DB354F5CFEC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0" name="Group 238"/>
          <p:cNvGrpSpPr>
            <a:grpSpLocks/>
          </p:cNvGrpSpPr>
          <p:nvPr/>
        </p:nvGrpSpPr>
        <p:grpSpPr bwMode="auto">
          <a:xfrm>
            <a:off x="-4763" y="2209800"/>
            <a:ext cx="9148763" cy="4648200"/>
            <a:chOff x="-3" y="1392"/>
            <a:chExt cx="5763" cy="2928"/>
          </a:xfrm>
        </p:grpSpPr>
        <p:sp>
          <p:nvSpPr>
            <p:cNvPr id="3091" name="Rectangle 19"/>
            <p:cNvSpPr>
              <a:spLocks noChangeArrowheads="1"/>
            </p:cNvSpPr>
            <p:nvPr/>
          </p:nvSpPr>
          <p:spPr bwMode="gray">
            <a:xfrm>
              <a:off x="5" y="1428"/>
              <a:ext cx="5755" cy="289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092" name="Group 20"/>
            <p:cNvGrpSpPr>
              <a:grpSpLocks/>
            </p:cNvGrpSpPr>
            <p:nvPr/>
          </p:nvGrpSpPr>
          <p:grpSpPr bwMode="auto">
            <a:xfrm>
              <a:off x="116" y="1403"/>
              <a:ext cx="1585" cy="2896"/>
              <a:chOff x="116" y="-3"/>
              <a:chExt cx="1585" cy="2896"/>
            </a:xfrm>
          </p:grpSpPr>
          <p:grpSp>
            <p:nvGrpSpPr>
              <p:cNvPr id="3093" name="Group 21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094" name="Line 22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5" name="Line 23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6" name="Line 24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7" name="Line 25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8" name="Line 26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99" name="Line 27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0" name="Oval 28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1" name="Oval 29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2" name="Oval 30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3" name="Oval 31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4" name="Oval 32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5" name="Oval 33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6" name="Oval 34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7" name="Oval 3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8" name="Oval 3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9" name="Oval 37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0" name="Oval 38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1" name="Oval 3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2" name="Oval 40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3" name="Oval 41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4" name="Oval 42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5" name="Oval 43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6" name="Oval 44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7" name="Oval 45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8" name="Oval 46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9" name="Oval 47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120" name="Group 48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121" name="Line 49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2" name="Line 50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3" name="Line 51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4" name="Line 52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5" name="Line 53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6" name="Line 54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27" name="Oval 5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8" name="Oval 5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9" name="Oval 57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0" name="Oval 58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1" name="Oval 59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2" name="Oval 60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3" name="Oval 61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4" name="Oval 62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5" name="Oval 63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6" name="Oval 64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7" name="Oval 65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8" name="Oval 66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9" name="Oval 67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0" name="Oval 68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1" name="Oval 69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2" name="Oval 70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3" name="Oval 71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4" name="Oval 72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5" name="Oval 73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6" name="Oval 7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3147" name="Group 75"/>
            <p:cNvGrpSpPr>
              <a:grpSpLocks/>
            </p:cNvGrpSpPr>
            <p:nvPr/>
          </p:nvGrpSpPr>
          <p:grpSpPr bwMode="auto">
            <a:xfrm>
              <a:off x="1791" y="1406"/>
              <a:ext cx="1585" cy="2896"/>
              <a:chOff x="116" y="-3"/>
              <a:chExt cx="1585" cy="2896"/>
            </a:xfrm>
          </p:grpSpPr>
          <p:grpSp>
            <p:nvGrpSpPr>
              <p:cNvPr id="3148" name="Group 76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149" name="Line 77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0" name="Line 78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1" name="Line 79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2" name="Line 80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3" name="Line 81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4" name="Line 82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55" name="Oval 83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6" name="Oval 84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7" name="Oval 85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8" name="Oval 86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9" name="Oval 87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0" name="Oval 88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1" name="Oval 89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2" name="Oval 90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3" name="Oval 91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4" name="Oval 92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5" name="Oval 93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6" name="Oval 9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7" name="Oval 95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8" name="Oval 96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9" name="Oval 97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0" name="Oval 98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1" name="Oval 99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2" name="Oval 100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3" name="Oval 101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74" name="Oval 102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175" name="Group 103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176" name="Line 104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7" name="Line 105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8" name="Line 106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9" name="Line 107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80" name="Line 108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81" name="Line 109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82" name="Oval 110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3" name="Oval 111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4" name="Oval 112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5" name="Oval 113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6" name="Oval 114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7" name="Oval 115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8" name="Oval 116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89" name="Oval 117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0" name="Oval 118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1" name="Oval 119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2" name="Oval 120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3" name="Oval 121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4" name="Oval 122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5" name="Oval 123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6" name="Oval 124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7" name="Oval 125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8" name="Oval 126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99" name="Oval 127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00" name="Oval 128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01" name="Oval 12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3202" name="Group 130"/>
            <p:cNvGrpSpPr>
              <a:grpSpLocks/>
            </p:cNvGrpSpPr>
            <p:nvPr/>
          </p:nvGrpSpPr>
          <p:grpSpPr bwMode="auto">
            <a:xfrm>
              <a:off x="3470" y="1406"/>
              <a:ext cx="1585" cy="2896"/>
              <a:chOff x="116" y="-3"/>
              <a:chExt cx="1585" cy="2896"/>
            </a:xfrm>
          </p:grpSpPr>
          <p:grpSp>
            <p:nvGrpSpPr>
              <p:cNvPr id="3203" name="Group 131"/>
              <p:cNvGrpSpPr>
                <a:grpSpLocks/>
              </p:cNvGrpSpPr>
              <p:nvPr userDrawn="1"/>
            </p:nvGrpSpPr>
            <p:grpSpPr bwMode="auto">
              <a:xfrm>
                <a:off x="116" y="-3"/>
                <a:ext cx="748" cy="2893"/>
                <a:chOff x="116" y="-3"/>
                <a:chExt cx="748" cy="2893"/>
              </a:xfrm>
            </p:grpSpPr>
            <p:sp>
              <p:nvSpPr>
                <p:cNvPr id="3204" name="Line 132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5" name="Line 133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6" name="Line 134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7" name="Line 135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8" name="Line 136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09" name="Line 137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10" name="Oval 138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1" name="Oval 139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2" name="Oval 140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3" name="Oval 141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4" name="Oval 142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5" name="Oval 143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6" name="Oval 144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7" name="Oval 14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8" name="Oval 14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19" name="Oval 147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0" name="Oval 148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1" name="Oval 149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2" name="Oval 150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3" name="Oval 151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4" name="Oval 152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5" name="Oval 153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6" name="Oval 154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7" name="Oval 155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8" name="Oval 156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29" name="Oval 157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230" name="Group 158"/>
              <p:cNvGrpSpPr>
                <a:grpSpLocks/>
              </p:cNvGrpSpPr>
              <p:nvPr userDrawn="1"/>
            </p:nvGrpSpPr>
            <p:grpSpPr bwMode="auto">
              <a:xfrm>
                <a:off x="953" y="0"/>
                <a:ext cx="748" cy="2893"/>
                <a:chOff x="116" y="-3"/>
                <a:chExt cx="748" cy="2893"/>
              </a:xfrm>
            </p:grpSpPr>
            <p:sp>
              <p:nvSpPr>
                <p:cNvPr id="3231" name="Line 159"/>
                <p:cNvSpPr>
                  <a:spLocks noChangeShapeType="1"/>
                </p:cNvSpPr>
                <p:nvPr userDrawn="1"/>
              </p:nvSpPr>
              <p:spPr bwMode="gray">
                <a:xfrm>
                  <a:off x="144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2" name="Line 160"/>
                <p:cNvSpPr>
                  <a:spLocks noChangeShapeType="1"/>
                </p:cNvSpPr>
                <p:nvPr userDrawn="1"/>
              </p:nvSpPr>
              <p:spPr bwMode="gray">
                <a:xfrm>
                  <a:off x="295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3" name="Line 161"/>
                <p:cNvSpPr>
                  <a:spLocks noChangeShapeType="1"/>
                </p:cNvSpPr>
                <p:nvPr userDrawn="1"/>
              </p:nvSpPr>
              <p:spPr bwMode="gray">
                <a:xfrm>
                  <a:off x="431" y="0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4" name="Line 162"/>
                <p:cNvSpPr>
                  <a:spLocks noChangeShapeType="1"/>
                </p:cNvSpPr>
                <p:nvPr userDrawn="1"/>
              </p:nvSpPr>
              <p:spPr bwMode="gray">
                <a:xfrm>
                  <a:off x="567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5" name="Line 163"/>
                <p:cNvSpPr>
                  <a:spLocks noChangeShapeType="1"/>
                </p:cNvSpPr>
                <p:nvPr userDrawn="1"/>
              </p:nvSpPr>
              <p:spPr bwMode="gray">
                <a:xfrm>
                  <a:off x="703" y="4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6" name="Line 164"/>
                <p:cNvSpPr>
                  <a:spLocks noChangeShapeType="1"/>
                </p:cNvSpPr>
                <p:nvPr userDrawn="1"/>
              </p:nvSpPr>
              <p:spPr bwMode="gray">
                <a:xfrm>
                  <a:off x="839" y="-3"/>
                  <a:ext cx="0" cy="2886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7" name="Oval 165"/>
                <p:cNvSpPr>
                  <a:spLocks noChangeArrowheads="1"/>
                </p:cNvSpPr>
                <p:nvPr userDrawn="1"/>
              </p:nvSpPr>
              <p:spPr bwMode="gray">
                <a:xfrm>
                  <a:off x="122" y="36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38" name="Oval 166"/>
                <p:cNvSpPr>
                  <a:spLocks noChangeArrowheads="1"/>
                </p:cNvSpPr>
                <p:nvPr userDrawn="1"/>
              </p:nvSpPr>
              <p:spPr bwMode="gray">
                <a:xfrm>
                  <a:off x="120" y="774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39" name="Oval 167"/>
                <p:cNvSpPr>
                  <a:spLocks noChangeArrowheads="1"/>
                </p:cNvSpPr>
                <p:nvPr userDrawn="1"/>
              </p:nvSpPr>
              <p:spPr bwMode="gray">
                <a:xfrm>
                  <a:off x="410" y="9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0" name="Oval 168"/>
                <p:cNvSpPr>
                  <a:spLocks noChangeArrowheads="1"/>
                </p:cNvSpPr>
                <p:nvPr userDrawn="1"/>
              </p:nvSpPr>
              <p:spPr bwMode="gray">
                <a:xfrm>
                  <a:off x="410" y="77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1" name="Oval 169"/>
                <p:cNvSpPr>
                  <a:spLocks noChangeArrowheads="1"/>
                </p:cNvSpPr>
                <p:nvPr userDrawn="1"/>
              </p:nvSpPr>
              <p:spPr bwMode="gray">
                <a:xfrm>
                  <a:off x="680" y="5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2" name="Oval 170"/>
                <p:cNvSpPr>
                  <a:spLocks noChangeArrowheads="1"/>
                </p:cNvSpPr>
                <p:nvPr userDrawn="1"/>
              </p:nvSpPr>
              <p:spPr bwMode="gray">
                <a:xfrm>
                  <a:off x="680" y="119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3" name="Oval 171"/>
                <p:cNvSpPr>
                  <a:spLocks noChangeArrowheads="1"/>
                </p:cNvSpPr>
                <p:nvPr userDrawn="1"/>
              </p:nvSpPr>
              <p:spPr bwMode="gray">
                <a:xfrm>
                  <a:off x="816" y="64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4" name="Oval 172"/>
                <p:cNvSpPr>
                  <a:spLocks noChangeArrowheads="1"/>
                </p:cNvSpPr>
                <p:nvPr userDrawn="1"/>
              </p:nvSpPr>
              <p:spPr bwMode="gray">
                <a:xfrm>
                  <a:off x="122" y="106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5" name="Oval 173"/>
                <p:cNvSpPr>
                  <a:spLocks noChangeArrowheads="1"/>
                </p:cNvSpPr>
                <p:nvPr userDrawn="1"/>
              </p:nvSpPr>
              <p:spPr bwMode="gray">
                <a:xfrm>
                  <a:off x="120" y="1451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6" name="Oval 174"/>
                <p:cNvSpPr>
                  <a:spLocks noChangeArrowheads="1"/>
                </p:cNvSpPr>
                <p:nvPr userDrawn="1"/>
              </p:nvSpPr>
              <p:spPr bwMode="gray">
                <a:xfrm>
                  <a:off x="125" y="172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7" name="Oval 175"/>
                <p:cNvSpPr>
                  <a:spLocks noChangeArrowheads="1"/>
                </p:cNvSpPr>
                <p:nvPr userDrawn="1"/>
              </p:nvSpPr>
              <p:spPr bwMode="gray">
                <a:xfrm>
                  <a:off x="408" y="146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8" name="Oval 176"/>
                <p:cNvSpPr>
                  <a:spLocks noChangeArrowheads="1"/>
                </p:cNvSpPr>
                <p:nvPr userDrawn="1"/>
              </p:nvSpPr>
              <p:spPr bwMode="gray">
                <a:xfrm>
                  <a:off x="820" y="1329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49" name="Oval 177"/>
                <p:cNvSpPr>
                  <a:spLocks noChangeArrowheads="1"/>
                </p:cNvSpPr>
                <p:nvPr userDrawn="1"/>
              </p:nvSpPr>
              <p:spPr bwMode="gray">
                <a:xfrm>
                  <a:off x="118" y="214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0" name="Oval 178"/>
                <p:cNvSpPr>
                  <a:spLocks noChangeArrowheads="1"/>
                </p:cNvSpPr>
                <p:nvPr userDrawn="1"/>
              </p:nvSpPr>
              <p:spPr bwMode="gray">
                <a:xfrm>
                  <a:off x="116" y="241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1" name="Oval 179"/>
                <p:cNvSpPr>
                  <a:spLocks noChangeArrowheads="1"/>
                </p:cNvSpPr>
                <p:nvPr userDrawn="1"/>
              </p:nvSpPr>
              <p:spPr bwMode="gray">
                <a:xfrm>
                  <a:off x="682" y="1865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2" name="Oval 180"/>
                <p:cNvSpPr>
                  <a:spLocks noChangeArrowheads="1"/>
                </p:cNvSpPr>
                <p:nvPr userDrawn="1"/>
              </p:nvSpPr>
              <p:spPr bwMode="gray">
                <a:xfrm>
                  <a:off x="406" y="2147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3" name="Oval 181"/>
                <p:cNvSpPr>
                  <a:spLocks noChangeArrowheads="1"/>
                </p:cNvSpPr>
                <p:nvPr userDrawn="1"/>
              </p:nvSpPr>
              <p:spPr bwMode="gray">
                <a:xfrm>
                  <a:off x="404" y="2832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4" name="Oval 182"/>
                <p:cNvSpPr>
                  <a:spLocks noChangeArrowheads="1"/>
                </p:cNvSpPr>
                <p:nvPr userDrawn="1"/>
              </p:nvSpPr>
              <p:spPr bwMode="gray">
                <a:xfrm>
                  <a:off x="818" y="2000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5" name="Oval 183"/>
                <p:cNvSpPr>
                  <a:spLocks noChangeArrowheads="1"/>
                </p:cNvSpPr>
                <p:nvPr userDrawn="1"/>
              </p:nvSpPr>
              <p:spPr bwMode="gray">
                <a:xfrm>
                  <a:off x="672" y="2568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256" name="Oval 184"/>
                <p:cNvSpPr>
                  <a:spLocks noChangeArrowheads="1"/>
                </p:cNvSpPr>
                <p:nvPr userDrawn="1"/>
              </p:nvSpPr>
              <p:spPr bwMode="gray">
                <a:xfrm>
                  <a:off x="820" y="2706"/>
                  <a:ext cx="44" cy="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3257" name="Line 185"/>
            <p:cNvSpPr>
              <a:spLocks noChangeShapeType="1"/>
            </p:cNvSpPr>
            <p:nvPr/>
          </p:nvSpPr>
          <p:spPr bwMode="gray">
            <a:xfrm>
              <a:off x="5173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58" name="Line 186"/>
            <p:cNvSpPr>
              <a:spLocks noChangeShapeType="1"/>
            </p:cNvSpPr>
            <p:nvPr/>
          </p:nvSpPr>
          <p:spPr bwMode="gray">
            <a:xfrm>
              <a:off x="5324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59" name="Line 187"/>
            <p:cNvSpPr>
              <a:spLocks noChangeShapeType="1"/>
            </p:cNvSpPr>
            <p:nvPr/>
          </p:nvSpPr>
          <p:spPr bwMode="gray">
            <a:xfrm>
              <a:off x="5460" y="1412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60" name="Line 188"/>
            <p:cNvSpPr>
              <a:spLocks noChangeShapeType="1"/>
            </p:cNvSpPr>
            <p:nvPr/>
          </p:nvSpPr>
          <p:spPr bwMode="gray">
            <a:xfrm>
              <a:off x="5596" y="1416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61" name="Line 189"/>
            <p:cNvSpPr>
              <a:spLocks noChangeShapeType="1"/>
            </p:cNvSpPr>
            <p:nvPr/>
          </p:nvSpPr>
          <p:spPr bwMode="gray">
            <a:xfrm>
              <a:off x="5732" y="1416"/>
              <a:ext cx="0" cy="288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62" name="Group 190"/>
            <p:cNvGrpSpPr>
              <a:grpSpLocks/>
            </p:cNvGrpSpPr>
            <p:nvPr/>
          </p:nvGrpSpPr>
          <p:grpSpPr bwMode="auto">
            <a:xfrm>
              <a:off x="-3" y="1465"/>
              <a:ext cx="5763" cy="2778"/>
              <a:chOff x="-3" y="1510"/>
              <a:chExt cx="5763" cy="2778"/>
            </a:xfrm>
          </p:grpSpPr>
          <p:grpSp>
            <p:nvGrpSpPr>
              <p:cNvPr id="3263" name="Group 191"/>
              <p:cNvGrpSpPr>
                <a:grpSpLocks/>
              </p:cNvGrpSpPr>
              <p:nvPr userDrawn="1"/>
            </p:nvGrpSpPr>
            <p:grpSpPr bwMode="auto">
              <a:xfrm>
                <a:off x="-1" y="1525"/>
                <a:ext cx="5758" cy="272"/>
                <a:chOff x="5" y="119"/>
                <a:chExt cx="5763" cy="272"/>
              </a:xfrm>
            </p:grpSpPr>
            <p:sp>
              <p:nvSpPr>
                <p:cNvPr id="3264" name="Line 192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5" name="Line 193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6" name="Line 194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67" name="Group 195"/>
              <p:cNvGrpSpPr>
                <a:grpSpLocks/>
              </p:cNvGrpSpPr>
              <p:nvPr userDrawn="1"/>
            </p:nvGrpSpPr>
            <p:grpSpPr bwMode="auto">
              <a:xfrm>
                <a:off x="2" y="1933"/>
                <a:ext cx="5758" cy="272"/>
                <a:chOff x="5" y="119"/>
                <a:chExt cx="5763" cy="272"/>
              </a:xfrm>
            </p:grpSpPr>
            <p:sp>
              <p:nvSpPr>
                <p:cNvPr id="3268" name="Line 196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69" name="Line 197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0" name="Line 198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71" name="Group 199"/>
              <p:cNvGrpSpPr>
                <a:grpSpLocks/>
              </p:cNvGrpSpPr>
              <p:nvPr userDrawn="1"/>
            </p:nvGrpSpPr>
            <p:grpSpPr bwMode="auto">
              <a:xfrm>
                <a:off x="-2" y="2352"/>
                <a:ext cx="5752" cy="272"/>
                <a:chOff x="5" y="119"/>
                <a:chExt cx="5763" cy="272"/>
              </a:xfrm>
            </p:grpSpPr>
            <p:sp>
              <p:nvSpPr>
                <p:cNvPr id="3272" name="Line 200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3" name="Line 201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4" name="Line 202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75" name="Group 203"/>
              <p:cNvGrpSpPr>
                <a:grpSpLocks/>
              </p:cNvGrpSpPr>
              <p:nvPr userDrawn="1"/>
            </p:nvGrpSpPr>
            <p:grpSpPr bwMode="auto">
              <a:xfrm>
                <a:off x="-2" y="2750"/>
                <a:ext cx="5759" cy="272"/>
                <a:chOff x="5" y="119"/>
                <a:chExt cx="5763" cy="272"/>
              </a:xfrm>
            </p:grpSpPr>
            <p:sp>
              <p:nvSpPr>
                <p:cNvPr id="3276" name="Line 204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7" name="Line 205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78" name="Line 206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79" name="Group 207"/>
              <p:cNvGrpSpPr>
                <a:grpSpLocks/>
              </p:cNvGrpSpPr>
              <p:nvPr userDrawn="1"/>
            </p:nvGrpSpPr>
            <p:grpSpPr bwMode="auto">
              <a:xfrm>
                <a:off x="1" y="3158"/>
                <a:ext cx="5759" cy="271"/>
                <a:chOff x="5" y="119"/>
                <a:chExt cx="5763" cy="272"/>
              </a:xfrm>
            </p:grpSpPr>
            <p:sp>
              <p:nvSpPr>
                <p:cNvPr id="3280" name="Line 208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1" name="Line 209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2" name="Line 210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83" name="Group 211"/>
              <p:cNvGrpSpPr>
                <a:grpSpLocks/>
              </p:cNvGrpSpPr>
              <p:nvPr userDrawn="1"/>
            </p:nvGrpSpPr>
            <p:grpSpPr bwMode="auto">
              <a:xfrm>
                <a:off x="-3" y="3576"/>
                <a:ext cx="5753" cy="272"/>
                <a:chOff x="5" y="119"/>
                <a:chExt cx="5763" cy="272"/>
              </a:xfrm>
            </p:grpSpPr>
            <p:sp>
              <p:nvSpPr>
                <p:cNvPr id="3284" name="Line 212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5" name="Line 213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6" name="Line 214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87" name="Group 215"/>
              <p:cNvGrpSpPr>
                <a:grpSpLocks/>
              </p:cNvGrpSpPr>
              <p:nvPr userDrawn="1"/>
            </p:nvGrpSpPr>
            <p:grpSpPr bwMode="auto">
              <a:xfrm>
                <a:off x="-3" y="3999"/>
                <a:ext cx="5757" cy="272"/>
                <a:chOff x="5" y="119"/>
                <a:chExt cx="5763" cy="272"/>
              </a:xfrm>
            </p:grpSpPr>
            <p:sp>
              <p:nvSpPr>
                <p:cNvPr id="3288" name="Line 216"/>
                <p:cNvSpPr>
                  <a:spLocks noChangeShapeType="1"/>
                </p:cNvSpPr>
                <p:nvPr userDrawn="1"/>
              </p:nvSpPr>
              <p:spPr bwMode="gray">
                <a:xfrm>
                  <a:off x="7" y="119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89" name="Line 217"/>
                <p:cNvSpPr>
                  <a:spLocks noChangeShapeType="1"/>
                </p:cNvSpPr>
                <p:nvPr userDrawn="1"/>
              </p:nvSpPr>
              <p:spPr bwMode="gray">
                <a:xfrm>
                  <a:off x="8" y="255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90" name="Line 218"/>
                <p:cNvSpPr>
                  <a:spLocks noChangeShapeType="1"/>
                </p:cNvSpPr>
                <p:nvPr userDrawn="1"/>
              </p:nvSpPr>
              <p:spPr bwMode="gray">
                <a:xfrm>
                  <a:off x="5" y="391"/>
                  <a:ext cx="576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291" name="Oval 219"/>
              <p:cNvSpPr>
                <a:spLocks noChangeArrowheads="1"/>
              </p:cNvSpPr>
              <p:nvPr userDrawn="1"/>
            </p:nvSpPr>
            <p:spPr bwMode="gray">
              <a:xfrm>
                <a:off x="5151" y="177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2" name="Oval 220"/>
              <p:cNvSpPr>
                <a:spLocks noChangeArrowheads="1"/>
              </p:cNvSpPr>
              <p:nvPr userDrawn="1"/>
            </p:nvSpPr>
            <p:spPr bwMode="gray">
              <a:xfrm>
                <a:off x="5149" y="2186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3" name="Oval 221"/>
              <p:cNvSpPr>
                <a:spLocks noChangeArrowheads="1"/>
              </p:cNvSpPr>
              <p:nvPr userDrawn="1"/>
            </p:nvSpPr>
            <p:spPr bwMode="gray">
              <a:xfrm>
                <a:off x="5439" y="151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4" name="Oval 222"/>
              <p:cNvSpPr>
                <a:spLocks noChangeArrowheads="1"/>
              </p:cNvSpPr>
              <p:nvPr userDrawn="1"/>
            </p:nvSpPr>
            <p:spPr bwMode="gray">
              <a:xfrm>
                <a:off x="5439" y="218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5" name="Oval 223"/>
              <p:cNvSpPr>
                <a:spLocks noChangeArrowheads="1"/>
              </p:cNvSpPr>
              <p:nvPr userDrawn="1"/>
            </p:nvSpPr>
            <p:spPr bwMode="gray">
              <a:xfrm>
                <a:off x="5709" y="191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6" name="Oval 224"/>
              <p:cNvSpPr>
                <a:spLocks noChangeArrowheads="1"/>
              </p:cNvSpPr>
              <p:nvPr userDrawn="1"/>
            </p:nvSpPr>
            <p:spPr bwMode="gray">
              <a:xfrm>
                <a:off x="5709" y="2608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7" name="Oval 225"/>
              <p:cNvSpPr>
                <a:spLocks noChangeArrowheads="1"/>
              </p:cNvSpPr>
              <p:nvPr userDrawn="1"/>
            </p:nvSpPr>
            <p:spPr bwMode="gray">
              <a:xfrm>
                <a:off x="5151" y="2474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8" name="Oval 226"/>
              <p:cNvSpPr>
                <a:spLocks noChangeArrowheads="1"/>
              </p:cNvSpPr>
              <p:nvPr userDrawn="1"/>
            </p:nvSpPr>
            <p:spPr bwMode="gray">
              <a:xfrm>
                <a:off x="5149" y="2863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99" name="Oval 227"/>
              <p:cNvSpPr>
                <a:spLocks noChangeArrowheads="1"/>
              </p:cNvSpPr>
              <p:nvPr userDrawn="1"/>
            </p:nvSpPr>
            <p:spPr bwMode="gray">
              <a:xfrm>
                <a:off x="5154" y="314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0" name="Oval 228"/>
              <p:cNvSpPr>
                <a:spLocks noChangeArrowheads="1"/>
              </p:cNvSpPr>
              <p:nvPr userDrawn="1"/>
            </p:nvSpPr>
            <p:spPr bwMode="gray">
              <a:xfrm>
                <a:off x="5437" y="287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1" name="Oval 229"/>
              <p:cNvSpPr>
                <a:spLocks noChangeArrowheads="1"/>
              </p:cNvSpPr>
              <p:nvPr userDrawn="1"/>
            </p:nvSpPr>
            <p:spPr bwMode="gray">
              <a:xfrm>
                <a:off x="5147" y="3557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2" name="Oval 230"/>
              <p:cNvSpPr>
                <a:spLocks noChangeArrowheads="1"/>
              </p:cNvSpPr>
              <p:nvPr userDrawn="1"/>
            </p:nvSpPr>
            <p:spPr bwMode="gray">
              <a:xfrm>
                <a:off x="5145" y="382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3" name="Oval 231"/>
              <p:cNvSpPr>
                <a:spLocks noChangeArrowheads="1"/>
              </p:cNvSpPr>
              <p:nvPr userDrawn="1"/>
            </p:nvSpPr>
            <p:spPr bwMode="gray">
              <a:xfrm>
                <a:off x="5711" y="3277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4" name="Oval 232"/>
              <p:cNvSpPr>
                <a:spLocks noChangeArrowheads="1"/>
              </p:cNvSpPr>
              <p:nvPr userDrawn="1"/>
            </p:nvSpPr>
            <p:spPr bwMode="gray">
              <a:xfrm>
                <a:off x="5435" y="3559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5" name="Oval 233"/>
              <p:cNvSpPr>
                <a:spLocks noChangeArrowheads="1"/>
              </p:cNvSpPr>
              <p:nvPr userDrawn="1"/>
            </p:nvSpPr>
            <p:spPr bwMode="gray">
              <a:xfrm>
                <a:off x="5433" y="4244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06" name="Oval 234"/>
              <p:cNvSpPr>
                <a:spLocks noChangeArrowheads="1"/>
              </p:cNvSpPr>
              <p:nvPr userDrawn="1"/>
            </p:nvSpPr>
            <p:spPr bwMode="gray">
              <a:xfrm>
                <a:off x="5701" y="3980"/>
                <a:ext cx="44" cy="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307" name="Rectangle 235"/>
            <p:cNvSpPr>
              <a:spLocks noChangeArrowheads="1"/>
            </p:cNvSpPr>
            <p:nvPr/>
          </p:nvSpPr>
          <p:spPr bwMode="gray">
            <a:xfrm>
              <a:off x="0" y="1392"/>
              <a:ext cx="5760" cy="227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0" y="0"/>
          <a:ext cx="9144000" cy="2197100"/>
        </p:xfrm>
        <a:graphic>
          <a:graphicData uri="http://schemas.openxmlformats.org/presentationml/2006/ole">
            <p:oleObj spid="_x0000_s3327" name="Image" r:id="rId3" imgW="7707937" imgH="1701587" progId="">
              <p:embed/>
            </p:oleObj>
          </a:graphicData>
        </a:graphic>
      </p:graphicFrame>
      <p:sp>
        <p:nvSpPr>
          <p:cNvPr id="3308" name="Oval 236" descr="06_original_w"/>
          <p:cNvSpPr>
            <a:spLocks noChangeArrowheads="1"/>
          </p:cNvSpPr>
          <p:nvPr/>
        </p:nvSpPr>
        <p:spPr bwMode="gray">
          <a:xfrm>
            <a:off x="323850" y="1484313"/>
            <a:ext cx="1800225" cy="187325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3276600"/>
            <a:ext cx="5105400" cy="1012825"/>
          </a:xfrm>
        </p:spPr>
        <p:txBody>
          <a:bodyPr/>
          <a:lstStyle>
            <a:lvl1pPr>
              <a:defRPr sz="4000" b="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371600" y="5638800"/>
            <a:ext cx="70866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b="1">
                <a:solidFill>
                  <a:schemeClr val="tx2"/>
                </a:solidFill>
                <a:latin typeface="Verdana" pitchFamily="34" charset="0"/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381000" y="304800"/>
            <a:ext cx="1079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sz="2400">
                <a:solidFill>
                  <a:schemeClr val="bg1"/>
                </a:solidFill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41494-1D59-4181-B5EE-A090E1D1A28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58198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55EAE-49DA-4FBB-908A-7084D89D1A2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786869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28725"/>
            <a:ext cx="8229600" cy="50958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3C54619-12DB-4EBD-89AC-6B438C75732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396221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5185B4-93AF-4988-BBAC-5F370BF5A24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74951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A6F08-533D-4202-9845-AE7A9F2B9EA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669992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28725"/>
            <a:ext cx="4038600" cy="509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28725"/>
            <a:ext cx="4038600" cy="509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2AD49-3CDC-4B4B-9993-6A9512BCB40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577567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432F8-3269-4278-A5B1-56C727E727E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118379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B6E3F4-5628-4481-BD02-E21C286A944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239948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1C70E-C32C-4790-B3DB-433011F567D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140589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C2B81-7B57-4B96-BCAF-AD8D237279B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3350942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C432D-8B47-4C25-9706-E33BE1EAD9B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xmlns="" val="400131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1588" y="4763"/>
            <a:ext cx="9144000" cy="931862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40" name="Group 16"/>
          <p:cNvGrpSpPr>
            <a:grpSpLocks/>
          </p:cNvGrpSpPr>
          <p:nvPr/>
        </p:nvGrpSpPr>
        <p:grpSpPr bwMode="auto">
          <a:xfrm>
            <a:off x="-12700" y="0"/>
            <a:ext cx="9150350" cy="1012825"/>
            <a:chOff x="476" y="-638"/>
            <a:chExt cx="5764" cy="638"/>
          </a:xfrm>
        </p:grpSpPr>
        <p:sp>
          <p:nvSpPr>
            <p:cNvPr id="1041" name="Oval 17"/>
            <p:cNvSpPr>
              <a:spLocks noChangeArrowheads="1"/>
            </p:cNvSpPr>
            <p:nvPr userDrawn="1"/>
          </p:nvSpPr>
          <p:spPr bwMode="gray">
            <a:xfrm>
              <a:off x="555" y="-28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553" y="-54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843" y="-42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843" y="-13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Oval 21"/>
            <p:cNvSpPr>
              <a:spLocks noChangeArrowheads="1"/>
            </p:cNvSpPr>
            <p:nvPr userDrawn="1"/>
          </p:nvSpPr>
          <p:spPr bwMode="gray">
            <a:xfrm>
              <a:off x="1113" y="-289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1249" y="-151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577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71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864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000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136" y="-633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272" y="-635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14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65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701" y="-634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837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973" y="-633"/>
              <a:ext cx="0" cy="6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2109" y="-634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Oval 35"/>
            <p:cNvSpPr>
              <a:spLocks noChangeArrowheads="1"/>
            </p:cNvSpPr>
            <p:nvPr userDrawn="1"/>
          </p:nvSpPr>
          <p:spPr bwMode="gray">
            <a:xfrm>
              <a:off x="1392" y="-28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Oval 36"/>
            <p:cNvSpPr>
              <a:spLocks noChangeArrowheads="1"/>
            </p:cNvSpPr>
            <p:nvPr userDrawn="1"/>
          </p:nvSpPr>
          <p:spPr bwMode="gray">
            <a:xfrm>
              <a:off x="1390" y="-542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Oval 37"/>
            <p:cNvSpPr>
              <a:spLocks noChangeArrowheads="1"/>
            </p:cNvSpPr>
            <p:nvPr userDrawn="1"/>
          </p:nvSpPr>
          <p:spPr bwMode="gray">
            <a:xfrm>
              <a:off x="1680" y="-424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Oval 38"/>
            <p:cNvSpPr>
              <a:spLocks noChangeArrowheads="1"/>
            </p:cNvSpPr>
            <p:nvPr userDrawn="1"/>
          </p:nvSpPr>
          <p:spPr bwMode="gray">
            <a:xfrm>
              <a:off x="1680" y="-540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Oval 39"/>
            <p:cNvSpPr>
              <a:spLocks noChangeArrowheads="1"/>
            </p:cNvSpPr>
            <p:nvPr userDrawn="1"/>
          </p:nvSpPr>
          <p:spPr bwMode="gray">
            <a:xfrm>
              <a:off x="1950" y="-284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Oval 40"/>
            <p:cNvSpPr>
              <a:spLocks noChangeArrowheads="1"/>
            </p:cNvSpPr>
            <p:nvPr userDrawn="1"/>
          </p:nvSpPr>
          <p:spPr bwMode="gray">
            <a:xfrm>
              <a:off x="2086" y="-14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Oval 41"/>
            <p:cNvSpPr>
              <a:spLocks noChangeArrowheads="1"/>
            </p:cNvSpPr>
            <p:nvPr userDrawn="1"/>
          </p:nvSpPr>
          <p:spPr bwMode="gray">
            <a:xfrm>
              <a:off x="2224" y="-28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Oval 42"/>
            <p:cNvSpPr>
              <a:spLocks noChangeArrowheads="1"/>
            </p:cNvSpPr>
            <p:nvPr userDrawn="1"/>
          </p:nvSpPr>
          <p:spPr bwMode="gray">
            <a:xfrm>
              <a:off x="2222" y="-54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Oval 43"/>
            <p:cNvSpPr>
              <a:spLocks noChangeArrowheads="1"/>
            </p:cNvSpPr>
            <p:nvPr userDrawn="1"/>
          </p:nvSpPr>
          <p:spPr bwMode="gray">
            <a:xfrm>
              <a:off x="2512" y="-424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Oval 44"/>
            <p:cNvSpPr>
              <a:spLocks noChangeArrowheads="1"/>
            </p:cNvSpPr>
            <p:nvPr userDrawn="1"/>
          </p:nvSpPr>
          <p:spPr bwMode="gray">
            <a:xfrm>
              <a:off x="2512" y="-153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Oval 45"/>
            <p:cNvSpPr>
              <a:spLocks noChangeArrowheads="1"/>
            </p:cNvSpPr>
            <p:nvPr userDrawn="1"/>
          </p:nvSpPr>
          <p:spPr bwMode="gray">
            <a:xfrm>
              <a:off x="2782" y="-289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Oval 46"/>
            <p:cNvSpPr>
              <a:spLocks noChangeArrowheads="1"/>
            </p:cNvSpPr>
            <p:nvPr userDrawn="1"/>
          </p:nvSpPr>
          <p:spPr bwMode="gray">
            <a:xfrm>
              <a:off x="2918" y="-154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71" name="Group 47"/>
            <p:cNvGrpSpPr>
              <a:grpSpLocks/>
            </p:cNvGrpSpPr>
            <p:nvPr userDrawn="1"/>
          </p:nvGrpSpPr>
          <p:grpSpPr bwMode="auto">
            <a:xfrm>
              <a:off x="2246" y="-638"/>
              <a:ext cx="1532" cy="635"/>
              <a:chOff x="-765" y="-1448"/>
              <a:chExt cx="1532" cy="2896"/>
            </a:xfrm>
          </p:grpSpPr>
          <p:sp>
            <p:nvSpPr>
              <p:cNvPr id="1072" name="Line 48"/>
              <p:cNvSpPr>
                <a:spLocks noChangeShapeType="1"/>
              </p:cNvSpPr>
              <p:nvPr userDrawn="1"/>
            </p:nvSpPr>
            <p:spPr bwMode="gray">
              <a:xfrm>
                <a:off x="-765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" name="Line 49"/>
              <p:cNvSpPr>
                <a:spLocks noChangeShapeType="1"/>
              </p:cNvSpPr>
              <p:nvPr userDrawn="1"/>
            </p:nvSpPr>
            <p:spPr bwMode="gray">
              <a:xfrm>
                <a:off x="-614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" name="Line 50"/>
              <p:cNvSpPr>
                <a:spLocks noChangeShapeType="1"/>
              </p:cNvSpPr>
              <p:nvPr userDrawn="1"/>
            </p:nvSpPr>
            <p:spPr bwMode="gray">
              <a:xfrm>
                <a:off x="-478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 userDrawn="1"/>
            </p:nvSpPr>
            <p:spPr bwMode="gray">
              <a:xfrm>
                <a:off x="-342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 userDrawn="1"/>
            </p:nvSpPr>
            <p:spPr bwMode="gray">
              <a:xfrm>
                <a:off x="-206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8" name="Line 54"/>
              <p:cNvSpPr>
                <a:spLocks noChangeShapeType="1"/>
              </p:cNvSpPr>
              <p:nvPr userDrawn="1"/>
            </p:nvSpPr>
            <p:spPr bwMode="gray">
              <a:xfrm>
                <a:off x="72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9" name="Line 55"/>
              <p:cNvSpPr>
                <a:spLocks noChangeShapeType="1"/>
              </p:cNvSpPr>
              <p:nvPr userDrawn="1"/>
            </p:nvSpPr>
            <p:spPr bwMode="gray">
              <a:xfrm>
                <a:off x="223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Line 56"/>
              <p:cNvSpPr>
                <a:spLocks noChangeShapeType="1"/>
              </p:cNvSpPr>
              <p:nvPr userDrawn="1"/>
            </p:nvSpPr>
            <p:spPr bwMode="gray">
              <a:xfrm>
                <a:off x="359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1" name="Line 57"/>
              <p:cNvSpPr>
                <a:spLocks noChangeShapeType="1"/>
              </p:cNvSpPr>
              <p:nvPr userDrawn="1"/>
            </p:nvSpPr>
            <p:spPr bwMode="gray">
              <a:xfrm>
                <a:off x="495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2" name="Line 58"/>
              <p:cNvSpPr>
                <a:spLocks noChangeShapeType="1"/>
              </p:cNvSpPr>
              <p:nvPr userDrawn="1"/>
            </p:nvSpPr>
            <p:spPr bwMode="gray">
              <a:xfrm>
                <a:off x="631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3" name="Line 59"/>
              <p:cNvSpPr>
                <a:spLocks noChangeShapeType="1"/>
              </p:cNvSpPr>
              <p:nvPr userDrawn="1"/>
            </p:nvSpPr>
            <p:spPr bwMode="gray">
              <a:xfrm>
                <a:off x="767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84" name="Oval 60"/>
            <p:cNvSpPr>
              <a:spLocks noChangeArrowheads="1"/>
            </p:cNvSpPr>
            <p:nvPr userDrawn="1"/>
          </p:nvSpPr>
          <p:spPr bwMode="gray">
            <a:xfrm>
              <a:off x="3061" y="-416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Oval 61"/>
            <p:cNvSpPr>
              <a:spLocks noChangeArrowheads="1"/>
            </p:cNvSpPr>
            <p:nvPr userDrawn="1"/>
          </p:nvSpPr>
          <p:spPr bwMode="gray">
            <a:xfrm>
              <a:off x="3059" y="-54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Oval 62"/>
            <p:cNvSpPr>
              <a:spLocks noChangeArrowheads="1"/>
            </p:cNvSpPr>
            <p:nvPr userDrawn="1"/>
          </p:nvSpPr>
          <p:spPr bwMode="gray">
            <a:xfrm>
              <a:off x="3349" y="-41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7" name="Oval 63"/>
            <p:cNvSpPr>
              <a:spLocks noChangeArrowheads="1"/>
            </p:cNvSpPr>
            <p:nvPr userDrawn="1"/>
          </p:nvSpPr>
          <p:spPr bwMode="gray">
            <a:xfrm>
              <a:off x="3349" y="-543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8" name="Oval 64"/>
            <p:cNvSpPr>
              <a:spLocks noChangeArrowheads="1"/>
            </p:cNvSpPr>
            <p:nvPr userDrawn="1"/>
          </p:nvSpPr>
          <p:spPr bwMode="gray">
            <a:xfrm>
              <a:off x="3619" y="-287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9" name="Oval 65"/>
            <p:cNvSpPr>
              <a:spLocks noChangeArrowheads="1"/>
            </p:cNvSpPr>
            <p:nvPr userDrawn="1"/>
          </p:nvSpPr>
          <p:spPr bwMode="gray">
            <a:xfrm>
              <a:off x="3755" y="-151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0" name="Oval 66"/>
            <p:cNvSpPr>
              <a:spLocks noChangeArrowheads="1"/>
            </p:cNvSpPr>
            <p:nvPr userDrawn="1"/>
          </p:nvSpPr>
          <p:spPr bwMode="gray">
            <a:xfrm>
              <a:off x="3913" y="-27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1" name="Oval 67"/>
            <p:cNvSpPr>
              <a:spLocks noChangeArrowheads="1"/>
            </p:cNvSpPr>
            <p:nvPr userDrawn="1"/>
          </p:nvSpPr>
          <p:spPr bwMode="gray">
            <a:xfrm>
              <a:off x="3911" y="-548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2" name="Oval 68"/>
            <p:cNvSpPr>
              <a:spLocks noChangeArrowheads="1"/>
            </p:cNvSpPr>
            <p:nvPr userDrawn="1"/>
          </p:nvSpPr>
          <p:spPr bwMode="gray">
            <a:xfrm>
              <a:off x="4201" y="-457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3" name="Oval 69"/>
            <p:cNvSpPr>
              <a:spLocks noChangeArrowheads="1"/>
            </p:cNvSpPr>
            <p:nvPr userDrawn="1"/>
          </p:nvSpPr>
          <p:spPr bwMode="gray">
            <a:xfrm>
              <a:off x="4201" y="-147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4" name="Oval 70"/>
            <p:cNvSpPr>
              <a:spLocks noChangeArrowheads="1"/>
            </p:cNvSpPr>
            <p:nvPr userDrawn="1"/>
          </p:nvSpPr>
          <p:spPr bwMode="gray">
            <a:xfrm>
              <a:off x="4471" y="-290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5" name="Oval 71"/>
            <p:cNvSpPr>
              <a:spLocks noChangeArrowheads="1"/>
            </p:cNvSpPr>
            <p:nvPr userDrawn="1"/>
          </p:nvSpPr>
          <p:spPr bwMode="gray">
            <a:xfrm>
              <a:off x="4607" y="-154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96" name="Group 72"/>
            <p:cNvGrpSpPr>
              <a:grpSpLocks/>
            </p:cNvGrpSpPr>
            <p:nvPr userDrawn="1"/>
          </p:nvGrpSpPr>
          <p:grpSpPr bwMode="auto">
            <a:xfrm>
              <a:off x="3935" y="-638"/>
              <a:ext cx="1532" cy="635"/>
              <a:chOff x="-765" y="-1448"/>
              <a:chExt cx="1532" cy="2896"/>
            </a:xfrm>
          </p:grpSpPr>
          <p:sp>
            <p:nvSpPr>
              <p:cNvPr id="1097" name="Line 73"/>
              <p:cNvSpPr>
                <a:spLocks noChangeShapeType="1"/>
              </p:cNvSpPr>
              <p:nvPr userDrawn="1"/>
            </p:nvSpPr>
            <p:spPr bwMode="gray">
              <a:xfrm>
                <a:off x="-765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8" name="Line 74"/>
              <p:cNvSpPr>
                <a:spLocks noChangeShapeType="1"/>
              </p:cNvSpPr>
              <p:nvPr userDrawn="1"/>
            </p:nvSpPr>
            <p:spPr bwMode="gray">
              <a:xfrm>
                <a:off x="-614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9" name="Line 75"/>
              <p:cNvSpPr>
                <a:spLocks noChangeShapeType="1"/>
              </p:cNvSpPr>
              <p:nvPr userDrawn="1"/>
            </p:nvSpPr>
            <p:spPr bwMode="gray">
              <a:xfrm>
                <a:off x="-478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0" name="Line 76"/>
              <p:cNvSpPr>
                <a:spLocks noChangeShapeType="1"/>
              </p:cNvSpPr>
              <p:nvPr userDrawn="1"/>
            </p:nvSpPr>
            <p:spPr bwMode="gray">
              <a:xfrm>
                <a:off x="-342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1" name="Line 77"/>
              <p:cNvSpPr>
                <a:spLocks noChangeShapeType="1"/>
              </p:cNvSpPr>
              <p:nvPr userDrawn="1"/>
            </p:nvSpPr>
            <p:spPr bwMode="gray">
              <a:xfrm>
                <a:off x="-206" y="-1441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2" name="Line 78"/>
              <p:cNvSpPr>
                <a:spLocks noChangeShapeType="1"/>
              </p:cNvSpPr>
              <p:nvPr userDrawn="1"/>
            </p:nvSpPr>
            <p:spPr bwMode="gray">
              <a:xfrm>
                <a:off x="-70" y="-144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3" name="Line 79"/>
              <p:cNvSpPr>
                <a:spLocks noChangeShapeType="1"/>
              </p:cNvSpPr>
              <p:nvPr userDrawn="1"/>
            </p:nvSpPr>
            <p:spPr bwMode="gray">
              <a:xfrm>
                <a:off x="72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4" name="Line 80"/>
              <p:cNvSpPr>
                <a:spLocks noChangeShapeType="1"/>
              </p:cNvSpPr>
              <p:nvPr userDrawn="1"/>
            </p:nvSpPr>
            <p:spPr bwMode="gray">
              <a:xfrm>
                <a:off x="223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5" name="Line 81"/>
              <p:cNvSpPr>
                <a:spLocks noChangeShapeType="1"/>
              </p:cNvSpPr>
              <p:nvPr userDrawn="1"/>
            </p:nvSpPr>
            <p:spPr bwMode="gray">
              <a:xfrm>
                <a:off x="359" y="-1442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" name="Line 82"/>
              <p:cNvSpPr>
                <a:spLocks noChangeShapeType="1"/>
              </p:cNvSpPr>
              <p:nvPr userDrawn="1"/>
            </p:nvSpPr>
            <p:spPr bwMode="gray">
              <a:xfrm>
                <a:off x="495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7" name="Line 83"/>
              <p:cNvSpPr>
                <a:spLocks noChangeShapeType="1"/>
              </p:cNvSpPr>
              <p:nvPr userDrawn="1"/>
            </p:nvSpPr>
            <p:spPr bwMode="gray">
              <a:xfrm>
                <a:off x="631" y="-1438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8" name="Line 84"/>
              <p:cNvSpPr>
                <a:spLocks noChangeShapeType="1"/>
              </p:cNvSpPr>
              <p:nvPr userDrawn="1"/>
            </p:nvSpPr>
            <p:spPr bwMode="gray">
              <a:xfrm>
                <a:off x="767" y="-1445"/>
                <a:ext cx="0" cy="28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09" name="Oval 85"/>
            <p:cNvSpPr>
              <a:spLocks noChangeArrowheads="1"/>
            </p:cNvSpPr>
            <p:nvPr userDrawn="1"/>
          </p:nvSpPr>
          <p:spPr bwMode="gray">
            <a:xfrm>
              <a:off x="4750" y="-36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0" name="Oval 86"/>
            <p:cNvSpPr>
              <a:spLocks noChangeArrowheads="1"/>
            </p:cNvSpPr>
            <p:nvPr userDrawn="1"/>
          </p:nvSpPr>
          <p:spPr bwMode="gray">
            <a:xfrm>
              <a:off x="4748" y="-54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1" name="Oval 87"/>
            <p:cNvSpPr>
              <a:spLocks noChangeArrowheads="1"/>
            </p:cNvSpPr>
            <p:nvPr userDrawn="1"/>
          </p:nvSpPr>
          <p:spPr bwMode="gray">
            <a:xfrm>
              <a:off x="5038" y="-427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2" name="Oval 88"/>
            <p:cNvSpPr>
              <a:spLocks noChangeArrowheads="1"/>
            </p:cNvSpPr>
            <p:nvPr userDrawn="1"/>
          </p:nvSpPr>
          <p:spPr bwMode="gray">
            <a:xfrm>
              <a:off x="5038" y="-543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3" name="Oval 89"/>
            <p:cNvSpPr>
              <a:spLocks noChangeArrowheads="1"/>
            </p:cNvSpPr>
            <p:nvPr userDrawn="1"/>
          </p:nvSpPr>
          <p:spPr bwMode="gray">
            <a:xfrm>
              <a:off x="5308" y="-287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4" name="Oval 90"/>
            <p:cNvSpPr>
              <a:spLocks noChangeArrowheads="1"/>
            </p:cNvSpPr>
            <p:nvPr userDrawn="1"/>
          </p:nvSpPr>
          <p:spPr bwMode="gray">
            <a:xfrm>
              <a:off x="5444" y="-151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5" name="Oval 91"/>
            <p:cNvSpPr>
              <a:spLocks noChangeArrowheads="1"/>
            </p:cNvSpPr>
            <p:nvPr userDrawn="1"/>
          </p:nvSpPr>
          <p:spPr bwMode="gray">
            <a:xfrm>
              <a:off x="5580" y="-286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6" name="Oval 92"/>
            <p:cNvSpPr>
              <a:spLocks noChangeArrowheads="1"/>
            </p:cNvSpPr>
            <p:nvPr userDrawn="1"/>
          </p:nvSpPr>
          <p:spPr bwMode="gray">
            <a:xfrm>
              <a:off x="5578" y="-547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7" name="Oval 93"/>
            <p:cNvSpPr>
              <a:spLocks noChangeArrowheads="1"/>
            </p:cNvSpPr>
            <p:nvPr userDrawn="1"/>
          </p:nvSpPr>
          <p:spPr bwMode="gray">
            <a:xfrm>
              <a:off x="5868" y="-420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8" name="Oval 94"/>
            <p:cNvSpPr>
              <a:spLocks noChangeArrowheads="1"/>
            </p:cNvSpPr>
            <p:nvPr userDrawn="1"/>
          </p:nvSpPr>
          <p:spPr bwMode="gray">
            <a:xfrm>
              <a:off x="5868" y="-155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9" name="Oval 95"/>
            <p:cNvSpPr>
              <a:spLocks noChangeArrowheads="1"/>
            </p:cNvSpPr>
            <p:nvPr userDrawn="1"/>
          </p:nvSpPr>
          <p:spPr bwMode="gray">
            <a:xfrm>
              <a:off x="6138" y="-280"/>
              <a:ext cx="44" cy="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0" name="Line 96"/>
            <p:cNvSpPr>
              <a:spLocks noChangeShapeType="1"/>
            </p:cNvSpPr>
            <p:nvPr userDrawn="1"/>
          </p:nvSpPr>
          <p:spPr bwMode="gray">
            <a:xfrm>
              <a:off x="5602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1" name="Line 97"/>
            <p:cNvSpPr>
              <a:spLocks noChangeShapeType="1"/>
            </p:cNvSpPr>
            <p:nvPr userDrawn="1"/>
          </p:nvSpPr>
          <p:spPr bwMode="gray">
            <a:xfrm>
              <a:off x="5753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Line 98"/>
            <p:cNvSpPr>
              <a:spLocks noChangeShapeType="1"/>
            </p:cNvSpPr>
            <p:nvPr userDrawn="1"/>
          </p:nvSpPr>
          <p:spPr bwMode="gray">
            <a:xfrm>
              <a:off x="5889" y="-636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Line 99"/>
            <p:cNvSpPr>
              <a:spLocks noChangeShapeType="1"/>
            </p:cNvSpPr>
            <p:nvPr userDrawn="1"/>
          </p:nvSpPr>
          <p:spPr bwMode="gray">
            <a:xfrm>
              <a:off x="6025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Line 100"/>
            <p:cNvSpPr>
              <a:spLocks noChangeShapeType="1"/>
            </p:cNvSpPr>
            <p:nvPr userDrawn="1"/>
          </p:nvSpPr>
          <p:spPr bwMode="gray">
            <a:xfrm>
              <a:off x="6161" y="-635"/>
              <a:ext cx="0" cy="63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Line 101"/>
            <p:cNvSpPr>
              <a:spLocks noChangeShapeType="1"/>
            </p:cNvSpPr>
            <p:nvPr userDrawn="1"/>
          </p:nvSpPr>
          <p:spPr bwMode="gray">
            <a:xfrm>
              <a:off x="476" y="-525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Line 102"/>
            <p:cNvSpPr>
              <a:spLocks noChangeShapeType="1"/>
            </p:cNvSpPr>
            <p:nvPr userDrawn="1"/>
          </p:nvSpPr>
          <p:spPr bwMode="gray">
            <a:xfrm>
              <a:off x="477" y="-389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Line 103"/>
            <p:cNvSpPr>
              <a:spLocks noChangeShapeType="1"/>
            </p:cNvSpPr>
            <p:nvPr userDrawn="1"/>
          </p:nvSpPr>
          <p:spPr bwMode="gray">
            <a:xfrm>
              <a:off x="478" y="-253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Line 104"/>
            <p:cNvSpPr>
              <a:spLocks noChangeShapeType="1"/>
            </p:cNvSpPr>
            <p:nvPr userDrawn="1"/>
          </p:nvSpPr>
          <p:spPr bwMode="gray">
            <a:xfrm>
              <a:off x="480" y="-126"/>
              <a:ext cx="576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9" name="Rectangle 105"/>
          <p:cNvSpPr>
            <a:spLocks noChangeArrowheads="1"/>
          </p:cNvSpPr>
          <p:nvPr/>
        </p:nvSpPr>
        <p:spPr bwMode="gray">
          <a:xfrm>
            <a:off x="0" y="800100"/>
            <a:ext cx="9144000" cy="3016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30" name="Oval 106" descr="06_original_w"/>
          <p:cNvSpPr>
            <a:spLocks noChangeArrowheads="1"/>
          </p:cNvSpPr>
          <p:nvPr/>
        </p:nvSpPr>
        <p:spPr bwMode="gray">
          <a:xfrm>
            <a:off x="7956550" y="404813"/>
            <a:ext cx="936625" cy="1008062"/>
          </a:xfrm>
          <a:prstGeom prst="ellipse">
            <a:avLst/>
          </a:prstGeom>
          <a:blipFill dpi="0" rotWithShape="1">
            <a:blip r:embed="rId14" cstate="print"/>
            <a:srcRect/>
            <a:stretch>
              <a:fillRect/>
            </a:stretch>
          </a:blipFill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28725"/>
            <a:ext cx="8229600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5D1C0226-5C8D-44B6-954B-F8AB4100D568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22860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9632" y="3276600"/>
            <a:ext cx="7704856" cy="1012825"/>
          </a:xfrm>
        </p:spPr>
        <p:txBody>
          <a:bodyPr/>
          <a:lstStyle/>
          <a:p>
            <a:r>
              <a:rPr lang="ru-RU" altLang="ru-RU" sz="2500" b="1" dirty="0" smtClean="0"/>
              <a:t>Работа с курсом «Предпринимательское право» в АСУ «</a:t>
            </a:r>
            <a:r>
              <a:rPr lang="en-US" altLang="ru-RU" sz="2500" b="1" dirty="0" err="1" smtClean="0"/>
              <a:t>ProCollege</a:t>
            </a:r>
            <a:r>
              <a:rPr lang="ru-RU" altLang="ru-RU" sz="2500" b="1" dirty="0" smtClean="0"/>
              <a:t>» на уроках и для организации внеаудиторной самостоятельной работы</a:t>
            </a:r>
            <a:endParaRPr lang="en-US" altLang="ru-RU" sz="2500" b="1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88730" y="5086672"/>
            <a:ext cx="7086600" cy="100662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1800" dirty="0" smtClean="0">
                <a:solidFill>
                  <a:schemeClr val="tx1">
                    <a:lumMod val="50000"/>
                  </a:schemeClr>
                </a:solidFill>
              </a:rPr>
              <a:t>Шестерикова-Каширина И.В., </a:t>
            </a:r>
            <a:endParaRPr lang="ru-RU" altLang="ru-RU" sz="18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1800" dirty="0" smtClean="0">
                <a:solidFill>
                  <a:schemeClr val="tx1">
                    <a:lumMod val="50000"/>
                  </a:schemeClr>
                </a:solidFill>
              </a:rPr>
              <a:t>преподаватель  </a:t>
            </a:r>
            <a:r>
              <a:rPr lang="ru-RU" altLang="ru-RU" sz="1800" dirty="0" smtClean="0">
                <a:solidFill>
                  <a:schemeClr val="tx1">
                    <a:lumMod val="50000"/>
                  </a:schemeClr>
                </a:solidFill>
              </a:rPr>
              <a:t>ГБОУ СПО (ССУЗ) «ЮУМК»</a:t>
            </a:r>
          </a:p>
        </p:txBody>
      </p:sp>
      <p:pic>
        <p:nvPicPr>
          <p:cNvPr id="5" name="Picture 4" descr="C:\Users\user\Pictures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88730" cy="1440160"/>
          </a:xfrm>
          <a:prstGeom prst="ellipse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95736" y="2204864"/>
            <a:ext cx="6879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www.suvc.ru                       www.procollege.ru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black">
          <a:xfrm>
            <a:off x="844365" y="6234042"/>
            <a:ext cx="7086600" cy="50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1400" b="1">
                <a:solidFill>
                  <a:schemeClr val="tx2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Челябинск, </a:t>
            </a:r>
            <a:r>
              <a:rPr lang="ru-RU" altLang="ru-RU" sz="1600" dirty="0" smtClean="0">
                <a:solidFill>
                  <a:schemeClr val="tx1">
                    <a:lumMod val="50000"/>
                  </a:schemeClr>
                </a:solidFill>
              </a:rPr>
              <a:t>2015</a:t>
            </a:r>
            <a:endParaRPr lang="ru-RU" altLang="ru-RU" sz="16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3726" t="21485" r="2269" b="9179"/>
          <a:stretch>
            <a:fillRect/>
          </a:stretch>
        </p:blipFill>
        <p:spPr bwMode="auto">
          <a:xfrm>
            <a:off x="0" y="1500174"/>
            <a:ext cx="8858280" cy="4110705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 bwMode="auto">
          <a:xfrm>
            <a:off x="1000100" y="2285992"/>
            <a:ext cx="7786742" cy="928694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 l="15923" t="28321" r="3367" b="11132"/>
          <a:stretch>
            <a:fillRect/>
          </a:stretch>
        </p:blipFill>
        <p:spPr bwMode="auto">
          <a:xfrm>
            <a:off x="1928794" y="1142984"/>
            <a:ext cx="6929486" cy="356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 l="13177" t="22461" r="62664" b="8202"/>
          <a:stretch>
            <a:fillRect/>
          </a:stretch>
        </p:blipFill>
        <p:spPr bwMode="auto">
          <a:xfrm>
            <a:off x="1142976" y="1357297"/>
            <a:ext cx="3214710" cy="5187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Электронный журнал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Посещаемость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146" t="20870" r="3125" b="5019"/>
          <a:stretch>
            <a:fillRect/>
          </a:stretch>
        </p:blipFill>
        <p:spPr bwMode="auto">
          <a:xfrm>
            <a:off x="357157" y="1357298"/>
            <a:ext cx="8443079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418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WordArt 3"/>
          <p:cNvSpPr>
            <a:spLocks noChangeArrowheads="1" noChangeShapeType="1" noTextEdit="1"/>
          </p:cNvSpPr>
          <p:nvPr/>
        </p:nvSpPr>
        <p:spPr bwMode="gray">
          <a:xfrm>
            <a:off x="1905000" y="3657600"/>
            <a:ext cx="5715000" cy="8572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tx1"/>
                    </a:gs>
                  </a:gsLst>
                  <a:lin ang="0" scaled="1"/>
                </a:gradFill>
                <a:effectLst>
                  <a:outerShdw dist="107763" dir="2700000" algn="ctr" rotWithShape="0">
                    <a:srgbClr val="C0C0C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Спасибо за внимание!</a:t>
            </a:r>
            <a:endParaRPr lang="ru-RU" sz="5400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tx1"/>
                  </a:gs>
                </a:gsLst>
                <a:lin ang="0" scaled="1"/>
              </a:gradFill>
              <a:effectLst>
                <a:outerShdw dist="107763" dir="2700000" algn="ctr" rotWithShape="0">
                  <a:srgbClr val="C0C0C0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pic>
        <p:nvPicPr>
          <p:cNvPr id="4" name="Picture 4" descr="C:\Users\user\Pictures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88730" cy="1440160"/>
          </a:xfrm>
          <a:prstGeom prst="ellipse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95736" y="2204864"/>
            <a:ext cx="6879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www.suvc.ru                       www.procollege.ru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17606" t="24414" r="19802" b="8202"/>
          <a:stretch>
            <a:fillRect/>
          </a:stretch>
        </p:blipFill>
        <p:spPr bwMode="auto">
          <a:xfrm>
            <a:off x="357158" y="1428736"/>
            <a:ext cx="814393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28588" t="25502" r="56077" b="62146"/>
          <a:stretch>
            <a:fillRect/>
          </a:stretch>
        </p:blipFill>
        <p:spPr bwMode="auto">
          <a:xfrm>
            <a:off x="500034" y="1785926"/>
            <a:ext cx="331293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35139" t="5859" r="33565" b="8203"/>
          <a:stretch>
            <a:fillRect/>
          </a:stretch>
        </p:blipFill>
        <p:spPr bwMode="auto">
          <a:xfrm>
            <a:off x="285720" y="142852"/>
            <a:ext cx="407196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 l="35139" t="6836" r="33565" b="8202"/>
          <a:stretch>
            <a:fillRect/>
          </a:stretch>
        </p:blipFill>
        <p:spPr bwMode="auto">
          <a:xfrm>
            <a:off x="4500562" y="285728"/>
            <a:ext cx="407196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 l="35688" t="24414" r="33016" b="5273"/>
          <a:stretch>
            <a:fillRect/>
          </a:stretch>
        </p:blipFill>
        <p:spPr bwMode="auto">
          <a:xfrm>
            <a:off x="2071670" y="654198"/>
            <a:ext cx="4572032" cy="57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27489" t="26367" r="3330" b="28711"/>
          <a:stretch>
            <a:fillRect/>
          </a:stretch>
        </p:blipFill>
        <p:spPr bwMode="auto">
          <a:xfrm>
            <a:off x="0" y="1357298"/>
            <a:ext cx="900118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Наполнение курса</a:t>
            </a: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 l="1098" t="27344" r="1720" b="5273"/>
          <a:stretch>
            <a:fillRect/>
          </a:stretch>
        </p:blipFill>
        <p:spPr bwMode="auto">
          <a:xfrm>
            <a:off x="0" y="2857496"/>
            <a:ext cx="9001188" cy="350893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 bwMode="auto">
          <a:xfrm>
            <a:off x="0" y="3214686"/>
            <a:ext cx="2214546" cy="107157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 l="24707" t="27344" r="35212" b="5273"/>
          <a:stretch>
            <a:fillRect/>
          </a:stretch>
        </p:blipFill>
        <p:spPr bwMode="auto">
          <a:xfrm>
            <a:off x="2500298" y="1428736"/>
            <a:ext cx="521497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/>
          <a:srcRect l="24744" t="41992" r="4428" b="35547"/>
          <a:stretch>
            <a:fillRect/>
          </a:stretch>
        </p:blipFill>
        <p:spPr bwMode="auto">
          <a:xfrm>
            <a:off x="0" y="2428868"/>
            <a:ext cx="92155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трелка вниз 13"/>
          <p:cNvSpPr/>
          <p:nvPr/>
        </p:nvSpPr>
        <p:spPr bwMode="auto">
          <a:xfrm>
            <a:off x="714348" y="1785926"/>
            <a:ext cx="1000132" cy="928694"/>
          </a:xfrm>
          <a:prstGeom prst="down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 l="25256" t="25391" r="3916" b="25585"/>
          <a:stretch>
            <a:fillRect/>
          </a:stretch>
        </p:blipFill>
        <p:spPr bwMode="auto">
          <a:xfrm>
            <a:off x="0" y="1857364"/>
            <a:ext cx="89297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l="1098" t="26367" r="2269" b="5273"/>
          <a:stretch>
            <a:fillRect/>
          </a:stretch>
        </p:blipFill>
        <p:spPr bwMode="auto">
          <a:xfrm>
            <a:off x="214250" y="2000240"/>
            <a:ext cx="8929750" cy="355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 bwMode="auto">
          <a:xfrm>
            <a:off x="285720" y="2214554"/>
            <a:ext cx="2000264" cy="1071570"/>
          </a:xfrm>
          <a:prstGeom prst="ellipse">
            <a:avLst/>
          </a:prstGeom>
          <a:noFill/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l="24707" t="77149" r="16544" b="15038"/>
          <a:stretch>
            <a:fillRect/>
          </a:stretch>
        </p:blipFill>
        <p:spPr bwMode="auto">
          <a:xfrm>
            <a:off x="857224" y="5857892"/>
            <a:ext cx="764386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 l="45571" t="25391" r="20937" b="5273"/>
          <a:stretch>
            <a:fillRect/>
          </a:stretch>
        </p:blipFill>
        <p:spPr bwMode="auto">
          <a:xfrm>
            <a:off x="214281" y="1285860"/>
            <a:ext cx="4480471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/>
          <a:srcRect l="46120" t="25391" r="22035" b="5273"/>
          <a:stretch>
            <a:fillRect/>
          </a:stretch>
        </p:blipFill>
        <p:spPr bwMode="auto">
          <a:xfrm>
            <a:off x="4714876" y="1285860"/>
            <a:ext cx="414340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7453" t="27344" r="3367" b="7226"/>
          <a:stretch>
            <a:fillRect/>
          </a:stretch>
        </p:blipFill>
        <p:spPr bwMode="auto">
          <a:xfrm>
            <a:off x="0" y="1000108"/>
            <a:ext cx="900118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лево 3"/>
          <p:cNvSpPr/>
          <p:nvPr/>
        </p:nvSpPr>
        <p:spPr bwMode="auto">
          <a:xfrm>
            <a:off x="4143372" y="4143380"/>
            <a:ext cx="1143008" cy="214314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Стрелка влево 4"/>
          <p:cNvSpPr/>
          <p:nvPr/>
        </p:nvSpPr>
        <p:spPr bwMode="auto">
          <a:xfrm>
            <a:off x="3786182" y="4429132"/>
            <a:ext cx="1143008" cy="214314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Стрелка влево 5"/>
          <p:cNvSpPr/>
          <p:nvPr/>
        </p:nvSpPr>
        <p:spPr bwMode="auto">
          <a:xfrm>
            <a:off x="3857620" y="4786322"/>
            <a:ext cx="1143008" cy="214314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трелка влево 6"/>
          <p:cNvSpPr/>
          <p:nvPr/>
        </p:nvSpPr>
        <p:spPr bwMode="auto">
          <a:xfrm>
            <a:off x="2857488" y="5500702"/>
            <a:ext cx="1143008" cy="214314"/>
          </a:xfrm>
          <a:prstGeom prst="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1098" t="19531" r="61017" b="19922"/>
          <a:stretch>
            <a:fillRect/>
          </a:stretch>
        </p:blipFill>
        <p:spPr bwMode="auto">
          <a:xfrm>
            <a:off x="2983049" y="1071546"/>
            <a:ext cx="5803793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 t="9766" r="2269" b="6249"/>
          <a:stretch>
            <a:fillRect/>
          </a:stretch>
        </p:blipFill>
        <p:spPr bwMode="auto">
          <a:xfrm>
            <a:off x="214282" y="1214422"/>
            <a:ext cx="8572560" cy="535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072462" cy="563563"/>
          </a:xfrm>
        </p:spPr>
        <p:txBody>
          <a:bodyPr/>
          <a:lstStyle/>
          <a:p>
            <a:r>
              <a:rPr lang="ru-RU" sz="2300" dirty="0" smtClean="0"/>
              <a:t>ОРГАНИЗАЦИЯ САМОСТОЯТЕЛЬНОЙ РАБОТЫ</a:t>
            </a:r>
            <a:endParaRPr lang="ru-RU" sz="23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6391" t="30274" r="51647" b="28710"/>
          <a:stretch>
            <a:fillRect/>
          </a:stretch>
        </p:blipFill>
        <p:spPr bwMode="auto">
          <a:xfrm>
            <a:off x="214282" y="1428735"/>
            <a:ext cx="3714776" cy="390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гнутая вправо стрелка 4"/>
          <p:cNvSpPr/>
          <p:nvPr/>
        </p:nvSpPr>
        <p:spPr bwMode="auto">
          <a:xfrm>
            <a:off x="2571736" y="4643446"/>
            <a:ext cx="357190" cy="571504"/>
          </a:xfrm>
          <a:prstGeom prst="curved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 l="25256" t="42969" r="57174" b="26758"/>
          <a:stretch>
            <a:fillRect/>
          </a:stretch>
        </p:blipFill>
        <p:spPr bwMode="auto">
          <a:xfrm>
            <a:off x="4572000" y="1785926"/>
            <a:ext cx="405587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 bwMode="auto">
          <a:xfrm>
            <a:off x="4429124" y="3857628"/>
            <a:ext cx="571504" cy="142876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4429124" y="4286256"/>
            <a:ext cx="571504" cy="142876"/>
          </a:xfrm>
          <a:prstGeom prst="rightArrow">
            <a:avLst/>
          </a:prstGeom>
          <a:solidFill>
            <a:schemeClr val="tx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Стрелка вправо 8"/>
          <p:cNvSpPr/>
          <p:nvPr/>
        </p:nvSpPr>
        <p:spPr bwMode="auto">
          <a:xfrm>
            <a:off x="4429124" y="4714884"/>
            <a:ext cx="571504" cy="142876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Стрелка вправо 9"/>
          <p:cNvSpPr/>
          <p:nvPr/>
        </p:nvSpPr>
        <p:spPr bwMode="auto">
          <a:xfrm>
            <a:off x="4429124" y="5143512"/>
            <a:ext cx="571504" cy="142876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 l="2196" t="19531" r="65410" b="34570"/>
          <a:stretch>
            <a:fillRect/>
          </a:stretch>
        </p:blipFill>
        <p:spPr bwMode="auto">
          <a:xfrm>
            <a:off x="214282" y="3214686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 l="35139" t="19531" r="36310" b="11132"/>
          <a:stretch>
            <a:fillRect/>
          </a:stretch>
        </p:blipFill>
        <p:spPr bwMode="auto">
          <a:xfrm>
            <a:off x="4500562" y="1500174"/>
            <a:ext cx="37147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работ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36" t="26248" r="73958" b="41329"/>
          <a:stretch>
            <a:fillRect/>
          </a:stretch>
        </p:blipFill>
        <p:spPr bwMode="auto">
          <a:xfrm>
            <a:off x="285720" y="1714488"/>
            <a:ext cx="3714777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 bwMode="auto">
          <a:xfrm>
            <a:off x="500034" y="3000372"/>
            <a:ext cx="1643074" cy="214314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4707" t="32227" r="5563" b="6249"/>
          <a:stretch>
            <a:fillRect/>
          </a:stretch>
        </p:blipFill>
        <p:spPr bwMode="auto">
          <a:xfrm>
            <a:off x="214282" y="1928802"/>
            <a:ext cx="8786874" cy="435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20508" r="1720" b="6249"/>
          <a:stretch>
            <a:fillRect/>
          </a:stretch>
        </p:blipFill>
        <p:spPr bwMode="auto">
          <a:xfrm>
            <a:off x="142844" y="1785926"/>
            <a:ext cx="887263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745" t="20508" r="8308" b="6249"/>
          <a:stretch>
            <a:fillRect/>
          </a:stretch>
        </p:blipFill>
        <p:spPr bwMode="auto">
          <a:xfrm>
            <a:off x="214282" y="1785926"/>
            <a:ext cx="8795447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 l="6040" t="22461" r="14348" b="6249"/>
          <a:stretch>
            <a:fillRect/>
          </a:stretch>
        </p:blipFill>
        <p:spPr bwMode="auto">
          <a:xfrm>
            <a:off x="62566" y="1643050"/>
            <a:ext cx="908143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 l="4942" t="23438" r="30819" b="16992"/>
          <a:stretch>
            <a:fillRect/>
          </a:stretch>
        </p:blipFill>
        <p:spPr bwMode="auto">
          <a:xfrm>
            <a:off x="142844" y="1571612"/>
            <a:ext cx="873816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db2004100l">
  <a:themeElements>
    <a:clrScheme name="100TGp_biz_diagram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F85F7"/>
      </a:accent1>
      <a:accent2>
        <a:srgbClr val="FF9900"/>
      </a:accent2>
      <a:accent3>
        <a:srgbClr val="FFFFFF"/>
      </a:accent3>
      <a:accent4>
        <a:srgbClr val="174578"/>
      </a:accent4>
      <a:accent5>
        <a:srgbClr val="ADC2FA"/>
      </a:accent5>
      <a:accent6>
        <a:srgbClr val="E78A00"/>
      </a:accent6>
      <a:hlink>
        <a:srgbClr val="5AD9F2"/>
      </a:hlink>
      <a:folHlink>
        <a:srgbClr val="969696"/>
      </a:folHlink>
    </a:clrScheme>
    <a:fontScheme name="100TGp_biz_diagram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00TGp_biz_diagram 1">
        <a:dk1>
          <a:srgbClr val="29698D"/>
        </a:dk1>
        <a:lt1>
          <a:srgbClr val="FFFFFF"/>
        </a:lt1>
        <a:dk2>
          <a:srgbClr val="000000"/>
        </a:dk2>
        <a:lt2>
          <a:srgbClr val="D6E1E2"/>
        </a:lt2>
        <a:accent1>
          <a:srgbClr val="0099CC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AACAE2"/>
        </a:accent5>
        <a:accent6>
          <a:srgbClr val="E78A2D"/>
        </a:accent6>
        <a:hlink>
          <a:srgbClr val="33CCCC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 2">
        <a:dk1>
          <a:srgbClr val="592C0D"/>
        </a:dk1>
        <a:lt1>
          <a:srgbClr val="FFFFFF"/>
        </a:lt1>
        <a:dk2>
          <a:srgbClr val="000000"/>
        </a:dk2>
        <a:lt2>
          <a:srgbClr val="C0C0C0"/>
        </a:lt2>
        <a:accent1>
          <a:srgbClr val="5B9569"/>
        </a:accent1>
        <a:accent2>
          <a:srgbClr val="5D8FC1"/>
        </a:accent2>
        <a:accent3>
          <a:srgbClr val="FFFFFF"/>
        </a:accent3>
        <a:accent4>
          <a:srgbClr val="4B2409"/>
        </a:accent4>
        <a:accent5>
          <a:srgbClr val="B5C8B9"/>
        </a:accent5>
        <a:accent6>
          <a:srgbClr val="5381AF"/>
        </a:accent6>
        <a:hlink>
          <a:srgbClr val="C5C059"/>
        </a:hlink>
        <a:folHlink>
          <a:srgbClr val="999C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0TGp_biz_diagram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F85F7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DC2FA"/>
        </a:accent5>
        <a:accent6>
          <a:srgbClr val="E78A00"/>
        </a:accent6>
        <a:hlink>
          <a:srgbClr val="5AD9F2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cdb2004100l</Template>
  <TotalTime>668</TotalTime>
  <Words>54</Words>
  <Application>Microsoft Office PowerPoint</Application>
  <PresentationFormat>Экран (4:3)</PresentationFormat>
  <Paragraphs>13</Paragraphs>
  <Slides>12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cdb2004100l</vt:lpstr>
      <vt:lpstr>Image</vt:lpstr>
      <vt:lpstr>Работа с курсом «Предпринимательское право» в АСУ «ProCollege» на уроках и для организации внеаудиторной самостоятельной работы</vt:lpstr>
      <vt:lpstr>Слайд 2</vt:lpstr>
      <vt:lpstr>Наполнение курса</vt:lpstr>
      <vt:lpstr>Слайд 4</vt:lpstr>
      <vt:lpstr>Слайд 5</vt:lpstr>
      <vt:lpstr>ОРГАНИЗАЦИЯ САМОСТОЯТЕЛЬНОЙ РАБОТЫ</vt:lpstr>
      <vt:lpstr>Проверка работ</vt:lpstr>
      <vt:lpstr>Слайд 8</vt:lpstr>
      <vt:lpstr>Слайд 9</vt:lpstr>
      <vt:lpstr>Электронный журнал</vt:lpstr>
      <vt:lpstr>Посещаемость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user</dc:creator>
  <cp:lastModifiedBy>User</cp:lastModifiedBy>
  <cp:revision>66</cp:revision>
  <dcterms:created xsi:type="dcterms:W3CDTF">2014-04-01T17:44:13Z</dcterms:created>
  <dcterms:modified xsi:type="dcterms:W3CDTF">2015-04-27T20:24:59Z</dcterms:modified>
</cp:coreProperties>
</file>