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11"/>
  </p:notesMasterIdLst>
  <p:sldIdLst>
    <p:sldId id="256" r:id="rId2"/>
    <p:sldId id="291" r:id="rId3"/>
    <p:sldId id="279" r:id="rId4"/>
    <p:sldId id="287" r:id="rId5"/>
    <p:sldId id="292" r:id="rId6"/>
    <p:sldId id="293" r:id="rId7"/>
    <p:sldId id="294" r:id="rId8"/>
    <p:sldId id="296" r:id="rId9"/>
    <p:sldId id="29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33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DAE205D0-CFBC-24C8-E2AB-EF917A3890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C66EC51-B492-4665-4F72-D7B89A1ACD8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2A888D-4454-4FF8-91FA-3C491271422D}" type="datetimeFigureOut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A8EB91DA-6DF8-7FAE-38A3-CA435B778A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CE342639-8109-F40B-4FA5-DA54D8277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DE36D6B-E877-2A19-C6CD-0D00CB4DFD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1D93AB6-2C88-9486-13D7-9E7C3567AC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8A99A8-DFD9-4357-8DE7-0B620EA2841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7A4CC0-68A2-454E-A616-A3065A395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5268CE7-C9A7-4B64-A470-1F72D8913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80F1C8-7692-4556-8B7D-D298ADA0E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301D26-4A22-4702-AE09-FFE61C49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27E710-AC4F-4939-AED7-5D8EDE62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61C74-1CE0-4C81-9813-13D7573EED58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47218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CD670B-9E15-4B45-8147-0327CBD29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72CDDA9-D717-42DE-9C95-D6A6505F5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B2BAB3-E88F-432F-A980-94FA428B0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97660D4-BE3C-4351-B6D3-C47045860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FBC17C-4C6B-4CEB-86E5-81B67B8D8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51D8-0F84-4042-8F87-EB1AB6715761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71336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CB47A94-134C-417C-8A91-BDC1CB5DE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A3DCA59-1C37-4E85-A5A5-FF3D29D58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8061C7D-0BE1-4E53-8090-3D5D546BE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6E498D-98FB-453E-BA63-D4F40F38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9DAE70D-2146-4082-BC69-E23F3BDD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6527-9776-421F-BE97-BBC177499A96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56312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0F9D4C-6CE2-4064-81FE-E1942D4F5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DA6825-DE08-4AAA-B78A-1C959ED3A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385BEC-ED7D-48B8-89F5-7F6C0888B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C86CA0-A4B5-408C-89DF-8F8841E7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2EF4EF-C675-41A9-BF4C-A37958E9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18B6-FAF3-4EAD-B57E-395B90C700BD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61006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7791E6-85DC-4F23-B37B-289F5527C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84A5EAB-A7E7-4624-88BA-1BA1C38E9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A5DE96-1334-437C-8D26-BCD9A9CDE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6B6EED-87C0-46C5-A3D5-1D64F68E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B86933C-E524-46A2-9A95-BF011ED9D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B878-1ECD-4609-A22C-91312BDF57E9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25729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26B146-41E0-401E-B45D-0E455E3C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F36557-2015-4590-921D-649B47606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42B9199-2208-4B93-A40E-F9F8EA12C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54BAAC2-DC67-4051-8E17-F55DC1ACF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EE1995A-4265-49EC-B166-CAFC3EF68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886A837-E0ED-455F-8BF0-315869F0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10B3-44EE-486B-BEEB-8B1C60F55500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73647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7F0258-8A38-47EA-91A3-D46B0B86D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8037880-E8D7-42CE-AC8D-EBCD081C4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75531A5-0955-4157-A30C-BEF80F62E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CD2184C-C8A8-460E-B9C7-F9B034008A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D8A2ED8-0C5E-44BB-A598-0DED30A1E0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E6E05DB-681B-4C01-A34B-993073FB7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43EFB65-E209-48F9-A86C-5A8FBBDB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71BED4A-DC5D-4348-A146-D7DB6201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E704-565D-4295-B9C2-9B25B3295CE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04897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CD8A40-071D-4308-BEB6-CE1D9E45E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D8C116A-1CF4-44AF-88C5-167CE3852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116E424-44F5-4E89-934C-9F93393BA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7A7B045-719C-4C6F-AB66-C0B077E1C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2CA7-BB1C-4667-B377-63E71A93822A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54950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FD79293-5994-4C50-8A5B-1991EB27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916D90D-8F46-4AE9-AA52-42A9218DA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26CD6E1-4705-43FD-8407-98720244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8F7A-48CF-4162-8545-8FC5ADD1081D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70098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744A55-C859-4B6A-82BB-F721F598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3A38B9-6022-4DE7-9C69-B7D4AF0AA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85EA90C-0EE0-4AE2-8159-C191A8311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AF15CB8-63A0-435A-AA6F-B925DD95D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7991B1C-739F-49C8-A55C-6CC67434E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D0A1FF7-0015-4CF8-93C6-0E5C1912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720C-460C-42DF-875D-2E5C33C62C14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92197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EA1A62-2B44-4B18-BB73-093963E16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6DD07AF-3497-4616-A73E-4CEEF618E8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452D315-1B64-4B72-9138-1366320CE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0ABED32-1BD3-4D66-845B-AA099816D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0E00DDB-E678-4671-828C-178ADF48C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E091DF2-254A-48F8-84E2-D4688283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2BA1-6E7C-417A-9CB0-5D577979986A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1076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35C2E3-AFBE-4FD2-B278-FEA54FFC9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E2B084F-C66A-444E-806F-83B38ED9B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7780E4-05D7-4BE5-A402-D5D549B39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8475BD-BDFA-4951-99D3-4BF0EEB99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4DF255-B1C1-469B-8531-E5CA2B3F3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CE491-F3B7-4765-9D75-94B6993F6CE2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04448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3BA81193-B63C-904F-FE17-0EBFDBD354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57224" y="5143512"/>
            <a:ext cx="7486648" cy="143869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>
                <a:latin typeface="Bodoni MT Black" pitchFamily="18" charset="0"/>
              </a:rPr>
              <a:t>Сварочное производство (профессионалитет)</a:t>
            </a:r>
          </a:p>
        </p:txBody>
      </p:sp>
      <p:pic>
        <p:nvPicPr>
          <p:cNvPr id="6" name="Рисунок 5" descr="B91A75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7" y="2348880"/>
            <a:ext cx="5396953" cy="2965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19048FB-0F77-4FE8-A494-D40F4D500C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66027"/>
            <a:ext cx="1728192" cy="12877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DEFABE9-24D3-4C11-9E12-5BB1F34CA1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627967"/>
            <a:ext cx="1656184" cy="112577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9B0B3EC-61DB-405E-A1B1-EF829292E2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14" t="11151" r="1239" b="380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542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C63870-77A2-783E-7172-77D71927C806}"/>
              </a:ext>
            </a:extLst>
          </p:cNvPr>
          <p:cNvSpPr/>
          <p:nvPr/>
        </p:nvSpPr>
        <p:spPr>
          <a:xfrm rot="21327423">
            <a:off x="2212275" y="422145"/>
            <a:ext cx="576103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schemeClr val="accent1">
                    <a:lumMod val="50000"/>
                  </a:schemeClr>
                </a:solidFill>
                <a:latin typeface="Adine Kirnberg" pitchFamily="2" charset="0"/>
              </a:rPr>
              <a:t>:</a:t>
            </a:r>
            <a:endParaRPr lang="ru-RU" dirty="0">
              <a:latin typeface="Arial" charset="0"/>
            </a:endParaRPr>
          </a:p>
        </p:txBody>
      </p:sp>
      <p:pic>
        <p:nvPicPr>
          <p:cNvPr id="5" name="Рисунок 4" descr="B91A7161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3" y="3822649"/>
            <a:ext cx="3888432" cy="2714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AF9F7085-395C-4FDD-82A8-02F9AD75D9C1}"/>
              </a:ext>
            </a:extLst>
          </p:cNvPr>
          <p:cNvSpPr/>
          <p:nvPr/>
        </p:nvSpPr>
        <p:spPr>
          <a:xfrm>
            <a:off x="683568" y="404664"/>
            <a:ext cx="7200800" cy="3207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Основная цель проекта «Профессионалитет»— в сжатые сроки подготовить квалифицированных специалистов в соответствии с потребностями рынка труда и отраслевых предприятий. Задача органов власти субъектов Российской Федерации, предприятий и образовательных организаций — обеспечить достойную смену профессионалов, способных быстро и эффективно влиться в производственный процесс.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5FF56ED-1CE1-49F0-ACF8-CBD1949F2A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51" y="2000"/>
            <a:ext cx="1081199" cy="119475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AAE7B57-0EC1-4837-AF5A-76AC98AAE21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9862" y="101392"/>
            <a:ext cx="1610475" cy="10953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F73D9E-A2D6-4ABE-AFF7-1CA67EEAA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858" y="332656"/>
            <a:ext cx="7579338" cy="47525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«ЮУМК» даст возможность выпускнику по специальности  «Сварочное производство» (профессионалитет), получить все необходимые навыки  за счет интенсивности и практической направленности обучения.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города Челябинска, а именно ПАО «Мечел» готовоинвестировать в ГБПОУ «ЮУМК» подключаться к подготовке и давать практическую базу для формирования необходимых навыков студентов.</a:t>
            </a:r>
          </a:p>
          <a:p>
            <a:pPr marL="0" indent="0">
              <a:buNone/>
            </a:pP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5" name="Рисунок 4" descr="B91A7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0065" y="4147437"/>
            <a:ext cx="3572988" cy="2381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91A7186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5072" y="4145552"/>
            <a:ext cx="3421704" cy="2371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929812E-4182-47FC-891F-AC0C197FC75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455"/>
            <a:ext cx="1165327" cy="1287716"/>
          </a:xfrm>
          <a:prstGeom prst="rect">
            <a:avLst/>
          </a:prstGeom>
        </p:spPr>
      </p:pic>
      <p:pic>
        <p:nvPicPr>
          <p:cNvPr id="4" name="Рисунок 3" descr="Социальная сеть">
            <a:extLst>
              <a:ext uri="{FF2B5EF4-FFF2-40B4-BE49-F238E27FC236}">
                <a16:creationId xmlns:a16="http://schemas.microsoft.com/office/drawing/2014/main" xmlns="" id="{F88F25DA-2196-4629-8C8A-1434C822E3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114800" y="16151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3091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94A2D07-8EF6-46A5-8F9E-EB369941D3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546" y="1252539"/>
            <a:ext cx="7888908" cy="435292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82C2CF-13EB-47B9-B47F-1382D0951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158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новым технологиям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E640E0-21AC-41EE-A457-1BD3E2224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40FF446-123F-433F-A0AE-87E3D159C6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026" t="21350" r="30114" b="5324"/>
          <a:stretch/>
        </p:blipFill>
        <p:spPr>
          <a:xfrm>
            <a:off x="251520" y="1138025"/>
            <a:ext cx="8712968" cy="56062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7F286F6-D780-4155-A727-B0908887157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31" y="63815"/>
            <a:ext cx="955469" cy="106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4354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D06DA2-7498-4513-8646-45EB0B96D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D7F0F5C-E071-4A0C-A863-37E0D9F993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86" y="34164"/>
            <a:ext cx="1165327" cy="12877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6FF54E0-9ED3-4B75-8AB3-6D85128E35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355917"/>
            <a:ext cx="1656184" cy="11257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F14B005-BB1D-4A78-A575-2EBA59DE8F3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7928" y="4221088"/>
            <a:ext cx="3432009" cy="2381629"/>
          </a:xfrm>
          <a:prstGeom prst="rect">
            <a:avLst/>
          </a:prstGeom>
        </p:spPr>
      </p:pic>
      <p:pic>
        <p:nvPicPr>
          <p:cNvPr id="12" name="Picture 2" descr="C:\Users\User\Desktop\фото МК\То и сварка\То и Сварка\DSC07604.JPG">
            <a:extLst>
              <a:ext uri="{FF2B5EF4-FFF2-40B4-BE49-F238E27FC236}">
                <a16:creationId xmlns:a16="http://schemas.microsoft.com/office/drawing/2014/main" xmlns="" id="{5035798C-032C-4159-AEA4-15C0CB6DA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3059" y="4226321"/>
            <a:ext cx="1925325" cy="1711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xmlns="" id="{B8637203-81EA-48D5-B15C-81424DD95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60884" y="3922104"/>
            <a:ext cx="1900858" cy="1585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07C39A4-2FB6-4838-A22A-0732132E5D9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5615" y="1812656"/>
            <a:ext cx="8132769" cy="20396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9CB0DA7-C03C-472A-8F5D-4A86B7EF1C3F}"/>
              </a:ext>
            </a:extLst>
          </p:cNvPr>
          <p:cNvSpPr txBox="1"/>
          <p:nvPr/>
        </p:nvSpPr>
        <p:spPr>
          <a:xfrm>
            <a:off x="1979712" y="62068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Шоу профессии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«Сварочное производство»</a:t>
            </a:r>
          </a:p>
        </p:txBody>
      </p:sp>
    </p:spTree>
    <p:extLst>
      <p:ext uri="{BB962C8B-B14F-4D97-AF65-F5344CB8AC3E}">
        <p14:creationId xmlns:p14="http://schemas.microsoft.com/office/powerpoint/2010/main" xmlns="" val="144353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E68E02F-DE66-4D28-8A7B-147999AFC9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9036496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4F01F7-52FA-4345-BFA5-24ACB1E9D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24" y="908720"/>
            <a:ext cx="9036496" cy="59492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16A954EF-BF8F-4513-A264-7C4E6DDE4760}"/>
              </a:ext>
            </a:extLst>
          </p:cNvPr>
          <p:cNvSpPr/>
          <p:nvPr/>
        </p:nvSpPr>
        <p:spPr>
          <a:xfrm>
            <a:off x="1475656" y="3573016"/>
            <a:ext cx="6624736" cy="3096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Область профессиональной деятельности выпускников по специальности сварочное производства 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и ведение технологических процессов сварочного производства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структурного подразделения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0934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1B2DF0-BBB7-4645-B1D6-9EE736C67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5FB3EB92-FAA3-4F02-9097-60E562F36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7AE9C9F-5670-4843-8448-65FC94AC8699}"/>
              </a:ext>
            </a:extLst>
          </p:cNvPr>
          <p:cNvSpPr/>
          <p:nvPr/>
        </p:nvSpPr>
        <p:spPr>
          <a:xfrm>
            <a:off x="2286000" y="1720840"/>
            <a:ext cx="6606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 по сварочному производству готовится к следующим видам деятельности: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осуществление технологических процессов изготовления сварных конструкций;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технологических процессов и проектирование изделий;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 сварочных работ;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планирование сварочного производства;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 по профессии сварщик.</a:t>
            </a:r>
          </a:p>
        </p:txBody>
      </p:sp>
    </p:spTree>
    <p:extLst>
      <p:ext uri="{BB962C8B-B14F-4D97-AF65-F5344CB8AC3E}">
        <p14:creationId xmlns:p14="http://schemas.microsoft.com/office/powerpoint/2010/main" xmlns="" val="3693037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A7B9CE-84BC-40BB-A9F7-C1F5C3FF0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492895"/>
            <a:ext cx="5256584" cy="368406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Выпускники колледжа трудоустраиваются:</a:t>
            </a:r>
            <a:endParaRPr lang="ru-RU" dirty="0"/>
          </a:p>
          <a:p>
            <a:pPr lvl="0" algn="ctr"/>
            <a:r>
              <a:rPr lang="ru-RU" dirty="0"/>
              <a:t>на промышленные предприятия</a:t>
            </a:r>
          </a:p>
          <a:p>
            <a:pPr lvl="0" algn="ctr"/>
            <a:r>
              <a:rPr lang="ru-RU" dirty="0"/>
              <a:t>в строительные организации</a:t>
            </a:r>
          </a:p>
          <a:p>
            <a:pPr algn="ctr"/>
            <a:r>
              <a:rPr lang="ru-RU" dirty="0"/>
              <a:t>в организации обслуживания населения и др.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B7EDA0C-41E9-4356-B755-9DB41F0F6C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400184"/>
            <a:ext cx="1800200" cy="10912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1F360E2-687A-4B6B-8051-4867E7D1A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381351" cy="163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1103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201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Сварочное производство (профессионалитет)</vt:lpstr>
      <vt:lpstr>Слайд 2</vt:lpstr>
      <vt:lpstr>Слайд 3</vt:lpstr>
      <vt:lpstr>Слайд 4</vt:lpstr>
      <vt:lpstr>Обучение по новым технологиям</vt:lpstr>
      <vt:lpstr>         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Автомеханик</dc:title>
  <dc:creator>Михаил</dc:creator>
  <cp:lastModifiedBy>kulinenkoim</cp:lastModifiedBy>
  <cp:revision>37</cp:revision>
  <dcterms:created xsi:type="dcterms:W3CDTF">2009-03-09T14:41:59Z</dcterms:created>
  <dcterms:modified xsi:type="dcterms:W3CDTF">2022-10-27T09:50:58Z</dcterms:modified>
</cp:coreProperties>
</file>