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79" r:id="rId5"/>
    <p:sldId id="280" r:id="rId6"/>
    <p:sldId id="281" r:id="rId7"/>
    <p:sldId id="258" r:id="rId8"/>
    <p:sldId id="261" r:id="rId9"/>
    <p:sldId id="262" r:id="rId10"/>
    <p:sldId id="282" r:id="rId11"/>
    <p:sldId id="283" r:id="rId12"/>
    <p:sldId id="284" r:id="rId13"/>
    <p:sldId id="285" r:id="rId14"/>
    <p:sldId id="268" r:id="rId15"/>
    <p:sldId id="273" r:id="rId16"/>
    <p:sldId id="286" r:id="rId17"/>
    <p:sldId id="287" r:id="rId18"/>
    <p:sldId id="291" r:id="rId19"/>
    <p:sldId id="292" r:id="rId20"/>
    <p:sldId id="269" r:id="rId21"/>
    <p:sldId id="270" r:id="rId22"/>
    <p:sldId id="27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871"/>
    <a:srgbClr val="F4B0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182F8-5C38-4C53-94A7-F663389EACCC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016B1D-CF00-4749-97B1-61F6D229A0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Металлургия черных металлов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A6B6A-3B90-4793-828A-7A3CCDAF94C5}" type="parTrans" cxnId="{4A8A67FC-D390-4667-9AFE-75618DE64C39}">
      <dgm:prSet/>
      <dgm:spPr/>
      <dgm:t>
        <a:bodyPr/>
        <a:lstStyle/>
        <a:p>
          <a:endParaRPr lang="ru-RU" sz="1200" b="1"/>
        </a:p>
      </dgm:t>
    </dgm:pt>
    <dgm:pt modelId="{50745E95-40E2-4ADA-8746-1EEE90C8EF9D}" type="sibTrans" cxnId="{4A8A67FC-D390-4667-9AFE-75618DE64C39}">
      <dgm:prSet/>
      <dgm:spPr/>
      <dgm:t>
        <a:bodyPr/>
        <a:lstStyle/>
        <a:p>
          <a:endParaRPr lang="ru-RU" sz="1200" b="1"/>
        </a:p>
      </dgm:t>
    </dgm:pt>
    <dgm:pt modelId="{CFD84449-478D-4A62-8320-07585A12AE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Получение чугуна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94096-8507-45F7-A3A2-C1FBB12A3147}" type="parTrans" cxnId="{124B759A-6033-466C-85EB-54FC4398F640}">
      <dgm:prSet custT="1"/>
      <dgm:spPr/>
      <dgm:t>
        <a:bodyPr/>
        <a:lstStyle/>
        <a:p>
          <a:endParaRPr lang="ru-RU" sz="1200" b="1"/>
        </a:p>
      </dgm:t>
    </dgm:pt>
    <dgm:pt modelId="{E6B5C84E-7985-4B0B-B2A1-0AE3FCC130A6}" type="sibTrans" cxnId="{124B759A-6033-466C-85EB-54FC4398F640}">
      <dgm:prSet/>
      <dgm:spPr/>
      <dgm:t>
        <a:bodyPr/>
        <a:lstStyle/>
        <a:p>
          <a:endParaRPr lang="ru-RU" sz="1200" b="1"/>
        </a:p>
      </dgm:t>
    </dgm:pt>
    <dgm:pt modelId="{BAE3D898-05F6-46BF-9A66-F5A1EE7C012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 стали в конвертере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0BBA9-D04B-44FF-8E65-A8519BB67314}" type="parTrans" cxnId="{6BDDC067-36E2-453A-8CFF-B4FD763DD978}">
      <dgm:prSet custT="1"/>
      <dgm:spPr/>
      <dgm:t>
        <a:bodyPr/>
        <a:lstStyle/>
        <a:p>
          <a:endParaRPr lang="ru-RU" sz="1200" b="1"/>
        </a:p>
      </dgm:t>
    </dgm:pt>
    <dgm:pt modelId="{0813F897-12B8-46A4-B1E1-AFC0B218D590}" type="sibTrans" cxnId="{6BDDC067-36E2-453A-8CFF-B4FD763DD978}">
      <dgm:prSet/>
      <dgm:spPr/>
      <dgm:t>
        <a:bodyPr/>
        <a:lstStyle/>
        <a:p>
          <a:endParaRPr lang="ru-RU" sz="1200" b="1"/>
        </a:p>
      </dgm:t>
    </dgm:pt>
    <dgm:pt modelId="{306335C7-A9F2-47BF-99F9-88F0E83D130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Получение стали в электропечи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8DA42D-AB19-49A3-9848-810BF8AC39B2}" type="parTrans" cxnId="{D0A9D43C-468D-498A-A1B3-CDBB7ADF98F3}">
      <dgm:prSet custT="1"/>
      <dgm:spPr/>
      <dgm:t>
        <a:bodyPr/>
        <a:lstStyle/>
        <a:p>
          <a:endParaRPr lang="ru-RU" sz="1200" b="1"/>
        </a:p>
      </dgm:t>
    </dgm:pt>
    <dgm:pt modelId="{6CFB66F7-7FF5-4E67-9C56-DDAD13B64BAC}" type="sibTrans" cxnId="{D0A9D43C-468D-498A-A1B3-CDBB7ADF98F3}">
      <dgm:prSet/>
      <dgm:spPr/>
      <dgm:t>
        <a:bodyPr/>
        <a:lstStyle/>
        <a:p>
          <a:endParaRPr lang="ru-RU" sz="1200" b="1"/>
        </a:p>
      </dgm:t>
    </dgm:pt>
    <dgm:pt modelId="{F17EADC6-E2F8-42EE-9700-9F37B8E2F67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Получение ферро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сплавов</a:t>
          </a:r>
          <a:endParaRPr lang="ru-RU" sz="1800" b="1" dirty="0"/>
        </a:p>
      </dgm:t>
    </dgm:pt>
    <dgm:pt modelId="{13DFF7E5-883E-4863-ACED-06AE8C7F0A5D}" type="parTrans" cxnId="{6891C6FB-4829-4F6D-A234-A655DD062502}">
      <dgm:prSet custT="1"/>
      <dgm:spPr/>
      <dgm:t>
        <a:bodyPr/>
        <a:lstStyle/>
        <a:p>
          <a:endParaRPr lang="ru-RU" sz="1200" b="1"/>
        </a:p>
      </dgm:t>
    </dgm:pt>
    <dgm:pt modelId="{E7A73231-CC20-430A-98CE-213BB928E3A8}" type="sibTrans" cxnId="{6891C6FB-4829-4F6D-A234-A655DD062502}">
      <dgm:prSet/>
      <dgm:spPr/>
      <dgm:t>
        <a:bodyPr/>
        <a:lstStyle/>
        <a:p>
          <a:endParaRPr lang="ru-RU" sz="1200" b="1"/>
        </a:p>
      </dgm:t>
    </dgm:pt>
    <dgm:pt modelId="{9E500018-4B00-4373-BDC1-6ACD79D8C7AE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Получение  агломерата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D98033-BB7B-4434-AD86-868AA61B0314}" type="parTrans" cxnId="{594F4D67-02DE-4F2C-A9B6-22885BD13B89}">
      <dgm:prSet custT="1"/>
      <dgm:spPr/>
      <dgm:t>
        <a:bodyPr/>
        <a:lstStyle/>
        <a:p>
          <a:endParaRPr lang="ru-RU" sz="1200" b="1"/>
        </a:p>
      </dgm:t>
    </dgm:pt>
    <dgm:pt modelId="{7830BB7F-41BA-4AD3-886F-9A53C927F313}" type="sibTrans" cxnId="{594F4D67-02DE-4F2C-A9B6-22885BD13B89}">
      <dgm:prSet/>
      <dgm:spPr/>
      <dgm:t>
        <a:bodyPr/>
        <a:lstStyle/>
        <a:p>
          <a:endParaRPr lang="ru-RU" sz="1200" b="1"/>
        </a:p>
      </dgm:t>
    </dgm:pt>
    <dgm:pt modelId="{043DC7A7-159C-44A9-AB5B-052E8BD889BE}" type="pres">
      <dgm:prSet presAssocID="{8C5182F8-5C38-4C53-94A7-F663389E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4673F-FE02-46B2-A784-0B405655BE5F}" type="pres">
      <dgm:prSet presAssocID="{7F016B1D-CF00-4749-97B1-61F6D229A0B6}" presName="centerShape" presStyleLbl="node0" presStyleIdx="0" presStyleCnt="1" custScaleX="121884" custScaleY="117083"/>
      <dgm:spPr/>
      <dgm:t>
        <a:bodyPr/>
        <a:lstStyle/>
        <a:p>
          <a:endParaRPr lang="ru-RU"/>
        </a:p>
      </dgm:t>
    </dgm:pt>
    <dgm:pt modelId="{BEBC0463-6F97-4C31-8BC9-989617D3F0C4}" type="pres">
      <dgm:prSet presAssocID="{61894096-8507-45F7-A3A2-C1FBB12A3147}" presName="Name9" presStyleLbl="parChTrans1D2" presStyleIdx="0" presStyleCnt="5"/>
      <dgm:spPr/>
      <dgm:t>
        <a:bodyPr/>
        <a:lstStyle/>
        <a:p>
          <a:endParaRPr lang="ru-RU"/>
        </a:p>
      </dgm:t>
    </dgm:pt>
    <dgm:pt modelId="{AA2C13B7-7096-42DB-B40D-6DB62BF6ADEE}" type="pres">
      <dgm:prSet presAssocID="{61894096-8507-45F7-A3A2-C1FBB12A314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672430C-B281-4FE8-B891-485358D90031}" type="pres">
      <dgm:prSet presAssocID="{CFD84449-478D-4A62-8320-07585A12AE93}" presName="node" presStyleLbl="node1" presStyleIdx="0" presStyleCnt="5" custScaleX="115037" custScaleY="10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708C-F3C6-4D66-B3B9-53366971CE2D}" type="pres">
      <dgm:prSet presAssocID="{DE30BBA9-D04B-44FF-8E65-A8519BB67314}" presName="Name9" presStyleLbl="parChTrans1D2" presStyleIdx="1" presStyleCnt="5"/>
      <dgm:spPr/>
      <dgm:t>
        <a:bodyPr/>
        <a:lstStyle/>
        <a:p>
          <a:endParaRPr lang="ru-RU"/>
        </a:p>
      </dgm:t>
    </dgm:pt>
    <dgm:pt modelId="{AB68731D-656A-4992-AD58-F66D462BCC6B}" type="pres">
      <dgm:prSet presAssocID="{DE30BBA9-D04B-44FF-8E65-A8519BB6731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DD18625-3077-4A99-B2FE-02365C497D11}" type="pres">
      <dgm:prSet presAssocID="{BAE3D898-05F6-46BF-9A66-F5A1EE7C0126}" presName="node" presStyleLbl="node1" presStyleIdx="1" presStyleCnt="5" custScaleX="114870" custScaleY="110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F4794-30C5-4EC6-A93E-B521570419EF}" type="pres">
      <dgm:prSet presAssocID="{388DA42D-AB19-49A3-9848-810BF8AC39B2}" presName="Name9" presStyleLbl="parChTrans1D2" presStyleIdx="2" presStyleCnt="5"/>
      <dgm:spPr/>
      <dgm:t>
        <a:bodyPr/>
        <a:lstStyle/>
        <a:p>
          <a:endParaRPr lang="ru-RU"/>
        </a:p>
      </dgm:t>
    </dgm:pt>
    <dgm:pt modelId="{9D86FCF4-0A2C-46E5-B3E3-E5465D80CF8B}" type="pres">
      <dgm:prSet presAssocID="{388DA42D-AB19-49A3-9848-810BF8AC39B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30B8FAE-832D-4A44-9DF6-F3ED44EDB457}" type="pres">
      <dgm:prSet presAssocID="{306335C7-A9F2-47BF-99F9-88F0E83D130F}" presName="node" presStyleLbl="node1" presStyleIdx="2" presStyleCnt="5" custScaleX="123600" custScaleY="120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200B-2BDC-456C-8F96-8BF24D7AEA8E}" type="pres">
      <dgm:prSet presAssocID="{13DFF7E5-883E-4863-ACED-06AE8C7F0A5D}" presName="Name9" presStyleLbl="parChTrans1D2" presStyleIdx="3" presStyleCnt="5"/>
      <dgm:spPr/>
      <dgm:t>
        <a:bodyPr/>
        <a:lstStyle/>
        <a:p>
          <a:endParaRPr lang="ru-RU"/>
        </a:p>
      </dgm:t>
    </dgm:pt>
    <dgm:pt modelId="{F1C6C13C-29E8-4390-9AB7-9343A1FFF1DB}" type="pres">
      <dgm:prSet presAssocID="{13DFF7E5-883E-4863-ACED-06AE8C7F0A5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6BEDB88-8E87-4C63-907D-4B60FD288FD3}" type="pres">
      <dgm:prSet presAssocID="{F17EADC6-E2F8-42EE-9700-9F37B8E2F67D}" presName="node" presStyleLbl="node1" presStyleIdx="3" presStyleCnt="5" custScaleX="116498" custScaleY="115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1289-F65B-4172-BBB4-EF36D6DD7E3D}" type="pres">
      <dgm:prSet presAssocID="{4BD98033-BB7B-4434-AD86-868AA61B0314}" presName="Name9" presStyleLbl="parChTrans1D2" presStyleIdx="4" presStyleCnt="5"/>
      <dgm:spPr/>
      <dgm:t>
        <a:bodyPr/>
        <a:lstStyle/>
        <a:p>
          <a:endParaRPr lang="ru-RU"/>
        </a:p>
      </dgm:t>
    </dgm:pt>
    <dgm:pt modelId="{313B19D9-F060-4D24-AB08-FDD46C0E718A}" type="pres">
      <dgm:prSet presAssocID="{4BD98033-BB7B-4434-AD86-868AA61B031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BF71CDA-6F35-4EB1-8FCB-613DA43DC39E}" type="pres">
      <dgm:prSet presAssocID="{9E500018-4B00-4373-BDC1-6ACD79D8C7AE}" presName="node" presStyleLbl="node1" presStyleIdx="4" presStyleCnt="5" custScaleX="116870" custScaleY="11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CA67E-26B0-42FD-980D-E8D31DBABC18}" type="presOf" srcId="{61894096-8507-45F7-A3A2-C1FBB12A3147}" destId="{BEBC0463-6F97-4C31-8BC9-989617D3F0C4}" srcOrd="0" destOrd="0" presId="urn:microsoft.com/office/officeart/2005/8/layout/radial1"/>
    <dgm:cxn modelId="{97610C17-3429-43C8-BAA7-731E8FF0D8AF}" type="presOf" srcId="{13DFF7E5-883E-4863-ACED-06AE8C7F0A5D}" destId="{64A9200B-2BDC-456C-8F96-8BF24D7AEA8E}" srcOrd="0" destOrd="0" presId="urn:microsoft.com/office/officeart/2005/8/layout/radial1"/>
    <dgm:cxn modelId="{A3D0E0E1-AD83-4BD6-808C-932DAF14CF05}" type="presOf" srcId="{306335C7-A9F2-47BF-99F9-88F0E83D130F}" destId="{130B8FAE-832D-4A44-9DF6-F3ED44EDB457}" srcOrd="0" destOrd="0" presId="urn:microsoft.com/office/officeart/2005/8/layout/radial1"/>
    <dgm:cxn modelId="{93D77E43-E415-4E15-8DB8-564C22037B2B}" type="presOf" srcId="{8C5182F8-5C38-4C53-94A7-F663389EACCC}" destId="{043DC7A7-159C-44A9-AB5B-052E8BD889BE}" srcOrd="0" destOrd="0" presId="urn:microsoft.com/office/officeart/2005/8/layout/radial1"/>
    <dgm:cxn modelId="{6BDDC067-36E2-453A-8CFF-B4FD763DD978}" srcId="{7F016B1D-CF00-4749-97B1-61F6D229A0B6}" destId="{BAE3D898-05F6-46BF-9A66-F5A1EE7C0126}" srcOrd="1" destOrd="0" parTransId="{DE30BBA9-D04B-44FF-8E65-A8519BB67314}" sibTransId="{0813F897-12B8-46A4-B1E1-AFC0B218D590}"/>
    <dgm:cxn modelId="{9DCF19F1-7095-4F3A-92F6-0E4F8C6A0A62}" type="presOf" srcId="{9E500018-4B00-4373-BDC1-6ACD79D8C7AE}" destId="{FBF71CDA-6F35-4EB1-8FCB-613DA43DC39E}" srcOrd="0" destOrd="0" presId="urn:microsoft.com/office/officeart/2005/8/layout/radial1"/>
    <dgm:cxn modelId="{CC1BA0E8-9708-47E8-BF2D-A036A874AB24}" type="presOf" srcId="{61894096-8507-45F7-A3A2-C1FBB12A3147}" destId="{AA2C13B7-7096-42DB-B40D-6DB62BF6ADEE}" srcOrd="1" destOrd="0" presId="urn:microsoft.com/office/officeart/2005/8/layout/radial1"/>
    <dgm:cxn modelId="{1E6DBA5B-239A-46AD-8626-BA85CB23769E}" type="presOf" srcId="{13DFF7E5-883E-4863-ACED-06AE8C7F0A5D}" destId="{F1C6C13C-29E8-4390-9AB7-9343A1FFF1DB}" srcOrd="1" destOrd="0" presId="urn:microsoft.com/office/officeart/2005/8/layout/radial1"/>
    <dgm:cxn modelId="{BA592D69-142D-411F-B83F-EF0021FE00CA}" type="presOf" srcId="{DE30BBA9-D04B-44FF-8E65-A8519BB67314}" destId="{AB68731D-656A-4992-AD58-F66D462BCC6B}" srcOrd="1" destOrd="0" presId="urn:microsoft.com/office/officeart/2005/8/layout/radial1"/>
    <dgm:cxn modelId="{124B759A-6033-466C-85EB-54FC4398F640}" srcId="{7F016B1D-CF00-4749-97B1-61F6D229A0B6}" destId="{CFD84449-478D-4A62-8320-07585A12AE93}" srcOrd="0" destOrd="0" parTransId="{61894096-8507-45F7-A3A2-C1FBB12A3147}" sibTransId="{E6B5C84E-7985-4B0B-B2A1-0AE3FCC130A6}"/>
    <dgm:cxn modelId="{4DCB37C1-AA03-4DBA-9F8A-A03D5B80FA7A}" type="presOf" srcId="{DE30BBA9-D04B-44FF-8E65-A8519BB67314}" destId="{D28D708C-F3C6-4D66-B3B9-53366971CE2D}" srcOrd="0" destOrd="0" presId="urn:microsoft.com/office/officeart/2005/8/layout/radial1"/>
    <dgm:cxn modelId="{8F7FE525-0236-4CF3-886A-65F9982137F0}" type="presOf" srcId="{BAE3D898-05F6-46BF-9A66-F5A1EE7C0126}" destId="{9DD18625-3077-4A99-B2FE-02365C497D11}" srcOrd="0" destOrd="0" presId="urn:microsoft.com/office/officeart/2005/8/layout/radial1"/>
    <dgm:cxn modelId="{74B45443-FD24-4CB0-B1E8-E415479C9551}" type="presOf" srcId="{F17EADC6-E2F8-42EE-9700-9F37B8E2F67D}" destId="{06BEDB88-8E87-4C63-907D-4B60FD288FD3}" srcOrd="0" destOrd="0" presId="urn:microsoft.com/office/officeart/2005/8/layout/radial1"/>
    <dgm:cxn modelId="{BB9F5B8D-B304-4E22-8C8B-A361AE798198}" type="presOf" srcId="{388DA42D-AB19-49A3-9848-810BF8AC39B2}" destId="{E7CF4794-30C5-4EC6-A93E-B521570419EF}" srcOrd="0" destOrd="0" presId="urn:microsoft.com/office/officeart/2005/8/layout/radial1"/>
    <dgm:cxn modelId="{D0A9D43C-468D-498A-A1B3-CDBB7ADF98F3}" srcId="{7F016B1D-CF00-4749-97B1-61F6D229A0B6}" destId="{306335C7-A9F2-47BF-99F9-88F0E83D130F}" srcOrd="2" destOrd="0" parTransId="{388DA42D-AB19-49A3-9848-810BF8AC39B2}" sibTransId="{6CFB66F7-7FF5-4E67-9C56-DDAD13B64BAC}"/>
    <dgm:cxn modelId="{5EF74F81-6D92-4068-937E-2931FA0E15E0}" type="presOf" srcId="{CFD84449-478D-4A62-8320-07585A12AE93}" destId="{F672430C-B281-4FE8-B891-485358D90031}" srcOrd="0" destOrd="0" presId="urn:microsoft.com/office/officeart/2005/8/layout/radial1"/>
    <dgm:cxn modelId="{6891C6FB-4829-4F6D-A234-A655DD062502}" srcId="{7F016B1D-CF00-4749-97B1-61F6D229A0B6}" destId="{F17EADC6-E2F8-42EE-9700-9F37B8E2F67D}" srcOrd="3" destOrd="0" parTransId="{13DFF7E5-883E-4863-ACED-06AE8C7F0A5D}" sibTransId="{E7A73231-CC20-430A-98CE-213BB928E3A8}"/>
    <dgm:cxn modelId="{594F4D67-02DE-4F2C-A9B6-22885BD13B89}" srcId="{7F016B1D-CF00-4749-97B1-61F6D229A0B6}" destId="{9E500018-4B00-4373-BDC1-6ACD79D8C7AE}" srcOrd="4" destOrd="0" parTransId="{4BD98033-BB7B-4434-AD86-868AA61B0314}" sibTransId="{7830BB7F-41BA-4AD3-886F-9A53C927F313}"/>
    <dgm:cxn modelId="{4A8A67FC-D390-4667-9AFE-75618DE64C39}" srcId="{8C5182F8-5C38-4C53-94A7-F663389EACCC}" destId="{7F016B1D-CF00-4749-97B1-61F6D229A0B6}" srcOrd="0" destOrd="0" parTransId="{B69A6B6A-3B90-4793-828A-7A3CCDAF94C5}" sibTransId="{50745E95-40E2-4ADA-8746-1EEE90C8EF9D}"/>
    <dgm:cxn modelId="{8B35203E-8E03-45D9-BAF0-CD41BA219235}" type="presOf" srcId="{7F016B1D-CF00-4749-97B1-61F6D229A0B6}" destId="{7854673F-FE02-46B2-A784-0B405655BE5F}" srcOrd="0" destOrd="0" presId="urn:microsoft.com/office/officeart/2005/8/layout/radial1"/>
    <dgm:cxn modelId="{DB06FC87-CC80-436F-9C42-B950DD83014F}" type="presOf" srcId="{4BD98033-BB7B-4434-AD86-868AA61B0314}" destId="{313B19D9-F060-4D24-AB08-FDD46C0E718A}" srcOrd="1" destOrd="0" presId="urn:microsoft.com/office/officeart/2005/8/layout/radial1"/>
    <dgm:cxn modelId="{2DF333D6-F1A8-4281-A02E-642C2BC8D321}" type="presOf" srcId="{4BD98033-BB7B-4434-AD86-868AA61B0314}" destId="{4CE81289-F65B-4172-BBB4-EF36D6DD7E3D}" srcOrd="0" destOrd="0" presId="urn:microsoft.com/office/officeart/2005/8/layout/radial1"/>
    <dgm:cxn modelId="{402C95B1-8DE4-4E06-BE0D-28968E41F152}" type="presOf" srcId="{388DA42D-AB19-49A3-9848-810BF8AC39B2}" destId="{9D86FCF4-0A2C-46E5-B3E3-E5465D80CF8B}" srcOrd="1" destOrd="0" presId="urn:microsoft.com/office/officeart/2005/8/layout/radial1"/>
    <dgm:cxn modelId="{DD852883-2E85-4B17-937D-A058EBB05BDC}" type="presParOf" srcId="{043DC7A7-159C-44A9-AB5B-052E8BD889BE}" destId="{7854673F-FE02-46B2-A784-0B405655BE5F}" srcOrd="0" destOrd="0" presId="urn:microsoft.com/office/officeart/2005/8/layout/radial1"/>
    <dgm:cxn modelId="{2BF54CC7-DE34-440C-ABE0-8ECFE92A11EE}" type="presParOf" srcId="{043DC7A7-159C-44A9-AB5B-052E8BD889BE}" destId="{BEBC0463-6F97-4C31-8BC9-989617D3F0C4}" srcOrd="1" destOrd="0" presId="urn:microsoft.com/office/officeart/2005/8/layout/radial1"/>
    <dgm:cxn modelId="{3A7A2E4D-F5C6-4ED7-B42E-3A83CF138DE3}" type="presParOf" srcId="{BEBC0463-6F97-4C31-8BC9-989617D3F0C4}" destId="{AA2C13B7-7096-42DB-B40D-6DB62BF6ADEE}" srcOrd="0" destOrd="0" presId="urn:microsoft.com/office/officeart/2005/8/layout/radial1"/>
    <dgm:cxn modelId="{E18A41ED-2DEF-42BF-8479-15BFDA387874}" type="presParOf" srcId="{043DC7A7-159C-44A9-AB5B-052E8BD889BE}" destId="{F672430C-B281-4FE8-B891-485358D90031}" srcOrd="2" destOrd="0" presId="urn:microsoft.com/office/officeart/2005/8/layout/radial1"/>
    <dgm:cxn modelId="{1F477131-B314-4423-9A2A-AA9D0A57FA66}" type="presParOf" srcId="{043DC7A7-159C-44A9-AB5B-052E8BD889BE}" destId="{D28D708C-F3C6-4D66-B3B9-53366971CE2D}" srcOrd="3" destOrd="0" presId="urn:microsoft.com/office/officeart/2005/8/layout/radial1"/>
    <dgm:cxn modelId="{DCFD6C84-BBF7-4284-9E57-302D27D6A245}" type="presParOf" srcId="{D28D708C-F3C6-4D66-B3B9-53366971CE2D}" destId="{AB68731D-656A-4992-AD58-F66D462BCC6B}" srcOrd="0" destOrd="0" presId="urn:microsoft.com/office/officeart/2005/8/layout/radial1"/>
    <dgm:cxn modelId="{0C63273C-DA1E-473A-B6DF-5476EDC8B989}" type="presParOf" srcId="{043DC7A7-159C-44A9-AB5B-052E8BD889BE}" destId="{9DD18625-3077-4A99-B2FE-02365C497D11}" srcOrd="4" destOrd="0" presId="urn:microsoft.com/office/officeart/2005/8/layout/radial1"/>
    <dgm:cxn modelId="{BDEF6462-0FA2-4639-AAF3-53C3C5608192}" type="presParOf" srcId="{043DC7A7-159C-44A9-AB5B-052E8BD889BE}" destId="{E7CF4794-30C5-4EC6-A93E-B521570419EF}" srcOrd="5" destOrd="0" presId="urn:microsoft.com/office/officeart/2005/8/layout/radial1"/>
    <dgm:cxn modelId="{CFC6DF0E-1E00-45E8-94A6-242442A10A27}" type="presParOf" srcId="{E7CF4794-30C5-4EC6-A93E-B521570419EF}" destId="{9D86FCF4-0A2C-46E5-B3E3-E5465D80CF8B}" srcOrd="0" destOrd="0" presId="urn:microsoft.com/office/officeart/2005/8/layout/radial1"/>
    <dgm:cxn modelId="{8695C5F6-28C8-4718-9E9B-B283767C4E87}" type="presParOf" srcId="{043DC7A7-159C-44A9-AB5B-052E8BD889BE}" destId="{130B8FAE-832D-4A44-9DF6-F3ED44EDB457}" srcOrd="6" destOrd="0" presId="urn:microsoft.com/office/officeart/2005/8/layout/radial1"/>
    <dgm:cxn modelId="{376450DC-BE21-474E-A4A7-E7F3553588C9}" type="presParOf" srcId="{043DC7A7-159C-44A9-AB5B-052E8BD889BE}" destId="{64A9200B-2BDC-456C-8F96-8BF24D7AEA8E}" srcOrd="7" destOrd="0" presId="urn:microsoft.com/office/officeart/2005/8/layout/radial1"/>
    <dgm:cxn modelId="{FB3474B0-5492-46CA-8C85-1F2488DD9C63}" type="presParOf" srcId="{64A9200B-2BDC-456C-8F96-8BF24D7AEA8E}" destId="{F1C6C13C-29E8-4390-9AB7-9343A1FFF1DB}" srcOrd="0" destOrd="0" presId="urn:microsoft.com/office/officeart/2005/8/layout/radial1"/>
    <dgm:cxn modelId="{AC3970EF-A4EE-4051-94A9-925ED0E8B1A9}" type="presParOf" srcId="{043DC7A7-159C-44A9-AB5B-052E8BD889BE}" destId="{06BEDB88-8E87-4C63-907D-4B60FD288FD3}" srcOrd="8" destOrd="0" presId="urn:microsoft.com/office/officeart/2005/8/layout/radial1"/>
    <dgm:cxn modelId="{6094B083-BCAD-4288-95D8-B43E9E23C4A0}" type="presParOf" srcId="{043DC7A7-159C-44A9-AB5B-052E8BD889BE}" destId="{4CE81289-F65B-4172-BBB4-EF36D6DD7E3D}" srcOrd="9" destOrd="0" presId="urn:microsoft.com/office/officeart/2005/8/layout/radial1"/>
    <dgm:cxn modelId="{3298F2DE-B758-47B5-A0AB-7C9B27CEA1F0}" type="presParOf" srcId="{4CE81289-F65B-4172-BBB4-EF36D6DD7E3D}" destId="{313B19D9-F060-4D24-AB08-FDD46C0E718A}" srcOrd="0" destOrd="0" presId="urn:microsoft.com/office/officeart/2005/8/layout/radial1"/>
    <dgm:cxn modelId="{64AA8E4B-1350-4116-A84A-CDD8F0CF4B79}" type="presParOf" srcId="{043DC7A7-159C-44A9-AB5B-052E8BD889BE}" destId="{FBF71CDA-6F35-4EB1-8FCB-613DA43DC39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34723-A401-491E-A4C8-ED960C755176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14AF11-7F75-47E7-8209-137E809F563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Металлургия черных металлов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457742-0EE5-44F4-8BEE-D92C1CA932A7}" type="parTrans" cxnId="{F68C0493-0D7E-472D-B2E0-C53115D3B630}">
      <dgm:prSet/>
      <dgm:spPr/>
      <dgm:t>
        <a:bodyPr/>
        <a:lstStyle/>
        <a:p>
          <a:endParaRPr lang="ru-RU" sz="1400"/>
        </a:p>
      </dgm:t>
    </dgm:pt>
    <dgm:pt modelId="{3288F0D5-D5B6-42D2-BCCB-8052ADDEC333}" type="sibTrans" cxnId="{F68C0493-0D7E-472D-B2E0-C53115D3B630}">
      <dgm:prSet/>
      <dgm:spPr/>
      <dgm:t>
        <a:bodyPr/>
        <a:lstStyle/>
        <a:p>
          <a:endParaRPr lang="ru-RU" sz="1400"/>
        </a:p>
      </dgm:t>
    </dgm:pt>
    <dgm:pt modelId="{F971D6B4-026A-4634-A159-1D3D1CE76F01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Машино-строение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693A0-1848-4F7D-8B0D-E6781FC24C54}" type="parTrans" cxnId="{7050B618-6430-45F8-9D21-7B5B69766170}">
      <dgm:prSet custT="1"/>
      <dgm:spPr/>
      <dgm:t>
        <a:bodyPr/>
        <a:lstStyle/>
        <a:p>
          <a:endParaRPr lang="ru-RU" sz="1400"/>
        </a:p>
      </dgm:t>
    </dgm:pt>
    <dgm:pt modelId="{1EA7853B-8A60-4BF1-B6D7-5662074B07A6}" type="sibTrans" cxnId="{7050B618-6430-45F8-9D21-7B5B69766170}">
      <dgm:prSet/>
      <dgm:spPr/>
      <dgm:t>
        <a:bodyPr/>
        <a:lstStyle/>
        <a:p>
          <a:endParaRPr lang="ru-RU" sz="1400"/>
        </a:p>
      </dgm:t>
    </dgm:pt>
    <dgm:pt modelId="{72B92E94-0C54-43A8-9D8F-A67B06A6BCFF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Корабле-строение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CE4CB4-EB04-44D8-A21F-08FCF0DE0672}" type="parTrans" cxnId="{3B8C9B0A-BC37-46CC-A50C-381A5FB4EFF7}">
      <dgm:prSet custT="1"/>
      <dgm:spPr/>
      <dgm:t>
        <a:bodyPr/>
        <a:lstStyle/>
        <a:p>
          <a:endParaRPr lang="ru-RU" sz="1400"/>
        </a:p>
      </dgm:t>
    </dgm:pt>
    <dgm:pt modelId="{17BE60A4-C7F4-4E34-B879-4D2A4ADE6B39}" type="sibTrans" cxnId="{3B8C9B0A-BC37-46CC-A50C-381A5FB4EFF7}">
      <dgm:prSet/>
      <dgm:spPr/>
      <dgm:t>
        <a:bodyPr/>
        <a:lstStyle/>
        <a:p>
          <a:endParaRPr lang="ru-RU" sz="1400"/>
        </a:p>
      </dgm:t>
    </dgm:pt>
    <dgm:pt modelId="{71618FDF-33BC-45F1-BCE6-04FC91BA989A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Автомобиле-строение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BAF3D5-8CC2-44C7-B49F-6A94C4409CA4}" type="parTrans" cxnId="{F8D3C3CC-F0B6-40AC-9345-F32AFB2AB0FA}">
      <dgm:prSet custT="1"/>
      <dgm:spPr/>
      <dgm:t>
        <a:bodyPr/>
        <a:lstStyle/>
        <a:p>
          <a:endParaRPr lang="ru-RU" sz="1400"/>
        </a:p>
      </dgm:t>
    </dgm:pt>
    <dgm:pt modelId="{B5FDB6D0-3C51-4A72-9429-E3213668DCAF}" type="sibTrans" cxnId="{F8D3C3CC-F0B6-40AC-9345-F32AFB2AB0FA}">
      <dgm:prSet/>
      <dgm:spPr/>
      <dgm:t>
        <a:bodyPr/>
        <a:lstStyle/>
        <a:p>
          <a:endParaRPr lang="ru-RU" sz="1400"/>
        </a:p>
      </dgm:t>
    </dgm:pt>
    <dgm:pt modelId="{7F1802BA-E1E3-4041-8224-D0A0617A259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Самолето-строение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49A271-7773-4057-AC4E-BADF2D6177A0}" type="parTrans" cxnId="{08CD159B-B34B-44EB-85B4-25AA7310D9AE}">
      <dgm:prSet custT="1"/>
      <dgm:spPr/>
      <dgm:t>
        <a:bodyPr/>
        <a:lstStyle/>
        <a:p>
          <a:endParaRPr lang="ru-RU" sz="1400"/>
        </a:p>
      </dgm:t>
    </dgm:pt>
    <dgm:pt modelId="{89E6A43A-AC15-454F-8CD4-4209927915F4}" type="sibTrans" cxnId="{08CD159B-B34B-44EB-85B4-25AA7310D9AE}">
      <dgm:prSet/>
      <dgm:spPr/>
      <dgm:t>
        <a:bodyPr/>
        <a:lstStyle/>
        <a:p>
          <a:endParaRPr lang="ru-RU" sz="1400"/>
        </a:p>
      </dgm:t>
    </dgm:pt>
    <dgm:pt modelId="{42590AEC-A0F7-4F5E-863B-3F236AE83C0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чистых металлов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5A1E4-FBFD-4F93-89C0-20FD4773000B}" type="parTrans" cxnId="{3DE6225B-0309-469A-B054-3D7F524F4F94}">
      <dgm:prSet custT="1"/>
      <dgm:spPr/>
      <dgm:t>
        <a:bodyPr/>
        <a:lstStyle/>
        <a:p>
          <a:endParaRPr lang="ru-RU" sz="1400"/>
        </a:p>
      </dgm:t>
    </dgm:pt>
    <dgm:pt modelId="{FA50FDC7-2A43-421E-BF55-3F5CE09A562D}" type="sibTrans" cxnId="{3DE6225B-0309-469A-B054-3D7F524F4F94}">
      <dgm:prSet/>
      <dgm:spPr/>
      <dgm:t>
        <a:bodyPr/>
        <a:lstStyle/>
        <a:p>
          <a:endParaRPr lang="ru-RU" sz="1400"/>
        </a:p>
      </dgm:t>
    </dgm:pt>
    <dgm:pt modelId="{749A9701-AF36-4C69-8683-CA2D0C0FD544}">
      <dgm:prSet custT="1"/>
      <dgm:spPr/>
      <dgm:t>
        <a:bodyPr/>
        <a:lstStyle/>
        <a:p>
          <a:r>
            <a:rPr lang="ru-RU" sz="1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Чугунное литье</a:t>
          </a:r>
          <a:endParaRPr lang="ru-RU" sz="13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A78527-D549-4A41-BEE3-C002488C99BD}" type="parTrans" cxnId="{F26C38A6-2E0E-4037-8F69-19A898A350EF}">
      <dgm:prSet/>
      <dgm:spPr/>
      <dgm:t>
        <a:bodyPr/>
        <a:lstStyle/>
        <a:p>
          <a:endParaRPr lang="ru-RU"/>
        </a:p>
      </dgm:t>
    </dgm:pt>
    <dgm:pt modelId="{ECCF4164-6289-40A8-AE0B-68963111980C}" type="sibTrans" cxnId="{F26C38A6-2E0E-4037-8F69-19A898A350EF}">
      <dgm:prSet/>
      <dgm:spPr/>
      <dgm:t>
        <a:bodyPr/>
        <a:lstStyle/>
        <a:p>
          <a:endParaRPr lang="ru-RU"/>
        </a:p>
      </dgm:t>
    </dgm:pt>
    <dgm:pt modelId="{B37803A0-D1E3-4B1F-8E3D-EE02E48EF1DF}" type="pres">
      <dgm:prSet presAssocID="{4F734723-A401-491E-A4C8-ED960C7551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C5E7E-D2FE-4F3D-9582-298DF8B052E4}" type="pres">
      <dgm:prSet presAssocID="{1314AF11-7F75-47E7-8209-137E809F5636}" presName="centerShape" presStyleLbl="node0" presStyleIdx="0" presStyleCnt="1" custScaleX="132489" custScaleY="133279"/>
      <dgm:spPr/>
      <dgm:t>
        <a:bodyPr/>
        <a:lstStyle/>
        <a:p>
          <a:endParaRPr lang="ru-RU"/>
        </a:p>
      </dgm:t>
    </dgm:pt>
    <dgm:pt modelId="{552B7B47-D751-4DE0-B84D-97047A185AD0}" type="pres">
      <dgm:prSet presAssocID="{4E8693A0-1848-4F7D-8B0D-E6781FC24C54}" presName="parTrans" presStyleLbl="sibTrans2D1" presStyleIdx="0" presStyleCnt="6" custScaleX="226556" custScaleY="113289"/>
      <dgm:spPr/>
      <dgm:t>
        <a:bodyPr/>
        <a:lstStyle/>
        <a:p>
          <a:endParaRPr lang="ru-RU"/>
        </a:p>
      </dgm:t>
    </dgm:pt>
    <dgm:pt modelId="{B75FECEF-AED4-4BE4-95D5-0315B0C47459}" type="pres">
      <dgm:prSet presAssocID="{4E8693A0-1848-4F7D-8B0D-E6781FC24C5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ADF6317-A205-4DA0-A02E-EAB8EC23E9E4}" type="pres">
      <dgm:prSet presAssocID="{F971D6B4-026A-4634-A159-1D3D1CE76F01}" presName="node" presStyleLbl="node1" presStyleIdx="0" presStyleCnt="6" custScaleX="112521" custScaleY="11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C1F7-C63C-4E78-AC35-75DFFB115CB7}" type="pres">
      <dgm:prSet presAssocID="{89CE4CB4-EB04-44D8-A21F-08FCF0DE0672}" presName="parTrans" presStyleLbl="sibTrans2D1" presStyleIdx="1" presStyleCnt="6" custScaleX="155767" custScaleY="120441"/>
      <dgm:spPr/>
      <dgm:t>
        <a:bodyPr/>
        <a:lstStyle/>
        <a:p>
          <a:endParaRPr lang="ru-RU"/>
        </a:p>
      </dgm:t>
    </dgm:pt>
    <dgm:pt modelId="{51539F12-8CBC-49CC-8896-067FC7A63688}" type="pres">
      <dgm:prSet presAssocID="{89CE4CB4-EB04-44D8-A21F-08FCF0DE067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E08EBE9-2156-49FA-AACE-1271A2F00858}" type="pres">
      <dgm:prSet presAssocID="{72B92E94-0C54-43A8-9D8F-A67B06A6BC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D72F3-1068-4D35-B67F-6AC54C39D994}" type="pres">
      <dgm:prSet presAssocID="{ABBAF3D5-8CC2-44C7-B49F-6A94C4409CA4}" presName="parTrans" presStyleLbl="sibTrans2D1" presStyleIdx="2" presStyleCnt="6" custScaleX="161793" custScaleY="129313"/>
      <dgm:spPr/>
      <dgm:t>
        <a:bodyPr/>
        <a:lstStyle/>
        <a:p>
          <a:endParaRPr lang="ru-RU"/>
        </a:p>
      </dgm:t>
    </dgm:pt>
    <dgm:pt modelId="{2A4DB27A-8FA7-4625-B611-60E4FFA20F80}" type="pres">
      <dgm:prSet presAssocID="{ABBAF3D5-8CC2-44C7-B49F-6A94C4409CA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28C7D-79ED-4FBB-AB56-2F2C5D640603}" type="pres">
      <dgm:prSet presAssocID="{71618FDF-33BC-45F1-BCE6-04FC91BA989A}" presName="node" presStyleLbl="node1" presStyleIdx="2" presStyleCnt="6" custScaleX="118068" custScaleY="1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2EFB6-C02A-4CFB-B7E8-916F0026636C}" type="pres">
      <dgm:prSet presAssocID="{9149A271-7773-4057-AC4E-BADF2D6177A0}" presName="parTrans" presStyleLbl="sibTrans2D1" presStyleIdx="3" presStyleCnt="6" custScaleX="178220" custScaleY="143374"/>
      <dgm:spPr/>
      <dgm:t>
        <a:bodyPr/>
        <a:lstStyle/>
        <a:p>
          <a:endParaRPr lang="ru-RU"/>
        </a:p>
      </dgm:t>
    </dgm:pt>
    <dgm:pt modelId="{69A994A3-16BC-46AF-9099-CD5EACE20AA2}" type="pres">
      <dgm:prSet presAssocID="{9149A271-7773-4057-AC4E-BADF2D6177A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5466890-DA8E-46A9-A9A1-B1F56093C6DA}" type="pres">
      <dgm:prSet presAssocID="{7F1802BA-E1E3-4041-8224-D0A0617A2592}" presName="node" presStyleLbl="node1" presStyleIdx="3" presStyleCnt="6" custScaleX="114919" custScaleY="115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76AE1-651F-41CA-8FF9-83FF5AA47E37}" type="pres">
      <dgm:prSet presAssocID="{A165A1E4-FBFD-4F93-89C0-20FD4773000B}" presName="parTrans" presStyleLbl="sibTrans2D1" presStyleIdx="4" presStyleCnt="6" custScaleX="200419"/>
      <dgm:spPr/>
      <dgm:t>
        <a:bodyPr/>
        <a:lstStyle/>
        <a:p>
          <a:endParaRPr lang="ru-RU"/>
        </a:p>
      </dgm:t>
    </dgm:pt>
    <dgm:pt modelId="{8A520D5C-79C9-41E2-8F21-B6E2B26495E5}" type="pres">
      <dgm:prSet presAssocID="{A165A1E4-FBFD-4F93-89C0-20FD4773000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CFF2622-6BF1-4026-AEF1-7080D220E8BF}" type="pres">
      <dgm:prSet presAssocID="{42590AEC-A0F7-4F5E-863B-3F236AE83C05}" presName="node" presStyleLbl="node1" presStyleIdx="4" presStyleCnt="6" custScaleX="114391" custScaleY="116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D182C-CE22-42FC-AAEC-88B048548684}" type="pres">
      <dgm:prSet presAssocID="{77A78527-D549-4A41-BEE3-C002488C99BD}" presName="parTrans" presStyleLbl="sibTrans2D1" presStyleIdx="5" presStyleCnt="6" custScaleX="133312" custScaleY="127495"/>
      <dgm:spPr/>
      <dgm:t>
        <a:bodyPr/>
        <a:lstStyle/>
        <a:p>
          <a:endParaRPr lang="ru-RU"/>
        </a:p>
      </dgm:t>
    </dgm:pt>
    <dgm:pt modelId="{709E833F-934E-4560-8682-48DB3CA5934B}" type="pres">
      <dgm:prSet presAssocID="{77A78527-D549-4A41-BEE3-C002488C99B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96FF721-888A-4962-AC22-66E09DA1D486}" type="pres">
      <dgm:prSet presAssocID="{749A9701-AF36-4C69-8683-CA2D0C0FD5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D159B-B34B-44EB-85B4-25AA7310D9AE}" srcId="{1314AF11-7F75-47E7-8209-137E809F5636}" destId="{7F1802BA-E1E3-4041-8224-D0A0617A2592}" srcOrd="3" destOrd="0" parTransId="{9149A271-7773-4057-AC4E-BADF2D6177A0}" sibTransId="{89E6A43A-AC15-454F-8CD4-4209927915F4}"/>
    <dgm:cxn modelId="{F68C0493-0D7E-472D-B2E0-C53115D3B630}" srcId="{4F734723-A401-491E-A4C8-ED960C755176}" destId="{1314AF11-7F75-47E7-8209-137E809F5636}" srcOrd="0" destOrd="0" parTransId="{82457742-0EE5-44F4-8BEE-D92C1CA932A7}" sibTransId="{3288F0D5-D5B6-42D2-BCCB-8052ADDEC333}"/>
    <dgm:cxn modelId="{5DF3ECB9-B961-4DD8-9232-7D0A139068F4}" type="presOf" srcId="{89CE4CB4-EB04-44D8-A21F-08FCF0DE0672}" destId="{9371C1F7-C63C-4E78-AC35-75DFFB115CB7}" srcOrd="0" destOrd="0" presId="urn:microsoft.com/office/officeart/2005/8/layout/radial5"/>
    <dgm:cxn modelId="{4AF33380-F2B0-4082-9E47-CFE86619EE6F}" type="presOf" srcId="{77A78527-D549-4A41-BEE3-C002488C99BD}" destId="{64AD182C-CE22-42FC-AAEC-88B048548684}" srcOrd="0" destOrd="0" presId="urn:microsoft.com/office/officeart/2005/8/layout/radial5"/>
    <dgm:cxn modelId="{9C792103-A19D-4849-9B1F-CD1F2668E889}" type="presOf" srcId="{1314AF11-7F75-47E7-8209-137E809F5636}" destId="{722C5E7E-D2FE-4F3D-9582-298DF8B052E4}" srcOrd="0" destOrd="0" presId="urn:microsoft.com/office/officeart/2005/8/layout/radial5"/>
    <dgm:cxn modelId="{B8A966AF-EF5F-4C1D-8D20-D87693B56C84}" type="presOf" srcId="{7F1802BA-E1E3-4041-8224-D0A0617A2592}" destId="{65466890-DA8E-46A9-A9A1-B1F56093C6DA}" srcOrd="0" destOrd="0" presId="urn:microsoft.com/office/officeart/2005/8/layout/radial5"/>
    <dgm:cxn modelId="{29461538-887D-4FCC-B8DC-60990907639F}" type="presOf" srcId="{749A9701-AF36-4C69-8683-CA2D0C0FD544}" destId="{E96FF721-888A-4962-AC22-66E09DA1D486}" srcOrd="0" destOrd="0" presId="urn:microsoft.com/office/officeart/2005/8/layout/radial5"/>
    <dgm:cxn modelId="{3DE6225B-0309-469A-B054-3D7F524F4F94}" srcId="{1314AF11-7F75-47E7-8209-137E809F5636}" destId="{42590AEC-A0F7-4F5E-863B-3F236AE83C05}" srcOrd="4" destOrd="0" parTransId="{A165A1E4-FBFD-4F93-89C0-20FD4773000B}" sibTransId="{FA50FDC7-2A43-421E-BF55-3F5CE09A562D}"/>
    <dgm:cxn modelId="{EB2ECBF1-4DB0-4B16-A3CB-970254216814}" type="presOf" srcId="{F971D6B4-026A-4634-A159-1D3D1CE76F01}" destId="{EADF6317-A205-4DA0-A02E-EAB8EC23E9E4}" srcOrd="0" destOrd="0" presId="urn:microsoft.com/office/officeart/2005/8/layout/radial5"/>
    <dgm:cxn modelId="{AD1E9467-A927-4711-8768-9E6599596A1E}" type="presOf" srcId="{71618FDF-33BC-45F1-BCE6-04FC91BA989A}" destId="{9D928C7D-79ED-4FBB-AB56-2F2C5D640603}" srcOrd="0" destOrd="0" presId="urn:microsoft.com/office/officeart/2005/8/layout/radial5"/>
    <dgm:cxn modelId="{161A5C4F-11E8-4262-98E6-CC52A7603607}" type="presOf" srcId="{4E8693A0-1848-4F7D-8B0D-E6781FC24C54}" destId="{B75FECEF-AED4-4BE4-95D5-0315B0C47459}" srcOrd="1" destOrd="0" presId="urn:microsoft.com/office/officeart/2005/8/layout/radial5"/>
    <dgm:cxn modelId="{F6B23017-9836-466A-96BA-243F932B7B25}" type="presOf" srcId="{A165A1E4-FBFD-4F93-89C0-20FD4773000B}" destId="{EB876AE1-651F-41CA-8FF9-83FF5AA47E37}" srcOrd="0" destOrd="0" presId="urn:microsoft.com/office/officeart/2005/8/layout/radial5"/>
    <dgm:cxn modelId="{BC76B24D-C226-4012-B63C-8220A944E17F}" type="presOf" srcId="{4E8693A0-1848-4F7D-8B0D-E6781FC24C54}" destId="{552B7B47-D751-4DE0-B84D-97047A185AD0}" srcOrd="0" destOrd="0" presId="urn:microsoft.com/office/officeart/2005/8/layout/radial5"/>
    <dgm:cxn modelId="{3B8C9B0A-BC37-46CC-A50C-381A5FB4EFF7}" srcId="{1314AF11-7F75-47E7-8209-137E809F5636}" destId="{72B92E94-0C54-43A8-9D8F-A67B06A6BCFF}" srcOrd="1" destOrd="0" parTransId="{89CE4CB4-EB04-44D8-A21F-08FCF0DE0672}" sibTransId="{17BE60A4-C7F4-4E34-B879-4D2A4ADE6B39}"/>
    <dgm:cxn modelId="{6421E5FE-D25A-4E0B-96AD-C448CB885B3C}" type="presOf" srcId="{9149A271-7773-4057-AC4E-BADF2D6177A0}" destId="{69A994A3-16BC-46AF-9099-CD5EACE20AA2}" srcOrd="1" destOrd="0" presId="urn:microsoft.com/office/officeart/2005/8/layout/radial5"/>
    <dgm:cxn modelId="{F26C38A6-2E0E-4037-8F69-19A898A350EF}" srcId="{1314AF11-7F75-47E7-8209-137E809F5636}" destId="{749A9701-AF36-4C69-8683-CA2D0C0FD544}" srcOrd="5" destOrd="0" parTransId="{77A78527-D549-4A41-BEE3-C002488C99BD}" sibTransId="{ECCF4164-6289-40A8-AE0B-68963111980C}"/>
    <dgm:cxn modelId="{4270093E-0ECA-44F2-A30E-3C608540E46A}" type="presOf" srcId="{42590AEC-A0F7-4F5E-863B-3F236AE83C05}" destId="{CCFF2622-6BF1-4026-AEF1-7080D220E8BF}" srcOrd="0" destOrd="0" presId="urn:microsoft.com/office/officeart/2005/8/layout/radial5"/>
    <dgm:cxn modelId="{36D70366-2CDF-457E-85B6-9A7621A8D59E}" type="presOf" srcId="{A165A1E4-FBFD-4F93-89C0-20FD4773000B}" destId="{8A520D5C-79C9-41E2-8F21-B6E2B26495E5}" srcOrd="1" destOrd="0" presId="urn:microsoft.com/office/officeart/2005/8/layout/radial5"/>
    <dgm:cxn modelId="{3DD7289C-D2D6-4BCF-BC71-ACF55F49CC1F}" type="presOf" srcId="{ABBAF3D5-8CC2-44C7-B49F-6A94C4409CA4}" destId="{2A4DB27A-8FA7-4625-B611-60E4FFA20F80}" srcOrd="1" destOrd="0" presId="urn:microsoft.com/office/officeart/2005/8/layout/radial5"/>
    <dgm:cxn modelId="{55FDEC79-CEB4-417C-814D-18FEB2F50F20}" type="presOf" srcId="{77A78527-D549-4A41-BEE3-C002488C99BD}" destId="{709E833F-934E-4560-8682-48DB3CA5934B}" srcOrd="1" destOrd="0" presId="urn:microsoft.com/office/officeart/2005/8/layout/radial5"/>
    <dgm:cxn modelId="{2A9783FD-14F9-4656-8386-B24D267FAF2C}" type="presOf" srcId="{89CE4CB4-EB04-44D8-A21F-08FCF0DE0672}" destId="{51539F12-8CBC-49CC-8896-067FC7A63688}" srcOrd="1" destOrd="0" presId="urn:microsoft.com/office/officeart/2005/8/layout/radial5"/>
    <dgm:cxn modelId="{7050B618-6430-45F8-9D21-7B5B69766170}" srcId="{1314AF11-7F75-47E7-8209-137E809F5636}" destId="{F971D6B4-026A-4634-A159-1D3D1CE76F01}" srcOrd="0" destOrd="0" parTransId="{4E8693A0-1848-4F7D-8B0D-E6781FC24C54}" sibTransId="{1EA7853B-8A60-4BF1-B6D7-5662074B07A6}"/>
    <dgm:cxn modelId="{F6DC32F8-1D50-48D0-8C9A-707AA18B1796}" type="presOf" srcId="{72B92E94-0C54-43A8-9D8F-A67B06A6BCFF}" destId="{FE08EBE9-2156-49FA-AACE-1271A2F00858}" srcOrd="0" destOrd="0" presId="urn:microsoft.com/office/officeart/2005/8/layout/radial5"/>
    <dgm:cxn modelId="{ED06B5BC-4E09-47A1-B134-624AB1E600AB}" type="presOf" srcId="{9149A271-7773-4057-AC4E-BADF2D6177A0}" destId="{81D2EFB6-C02A-4CFB-B7E8-916F0026636C}" srcOrd="0" destOrd="0" presId="urn:microsoft.com/office/officeart/2005/8/layout/radial5"/>
    <dgm:cxn modelId="{136CD40D-BC93-47A3-9B98-5389EC0CAE1F}" type="presOf" srcId="{4F734723-A401-491E-A4C8-ED960C755176}" destId="{B37803A0-D1E3-4B1F-8E3D-EE02E48EF1DF}" srcOrd="0" destOrd="0" presId="urn:microsoft.com/office/officeart/2005/8/layout/radial5"/>
    <dgm:cxn modelId="{7638F41E-0C24-4967-AF03-6C1483DA030D}" type="presOf" srcId="{ABBAF3D5-8CC2-44C7-B49F-6A94C4409CA4}" destId="{3D1D72F3-1068-4D35-B67F-6AC54C39D994}" srcOrd="0" destOrd="0" presId="urn:microsoft.com/office/officeart/2005/8/layout/radial5"/>
    <dgm:cxn modelId="{F8D3C3CC-F0B6-40AC-9345-F32AFB2AB0FA}" srcId="{1314AF11-7F75-47E7-8209-137E809F5636}" destId="{71618FDF-33BC-45F1-BCE6-04FC91BA989A}" srcOrd="2" destOrd="0" parTransId="{ABBAF3D5-8CC2-44C7-B49F-6A94C4409CA4}" sibTransId="{B5FDB6D0-3C51-4A72-9429-E3213668DCAF}"/>
    <dgm:cxn modelId="{C4176103-85EA-434F-8AF6-92364F39DD78}" type="presParOf" srcId="{B37803A0-D1E3-4B1F-8E3D-EE02E48EF1DF}" destId="{722C5E7E-D2FE-4F3D-9582-298DF8B052E4}" srcOrd="0" destOrd="0" presId="urn:microsoft.com/office/officeart/2005/8/layout/radial5"/>
    <dgm:cxn modelId="{4EF3135C-7BE1-4933-921C-3D4B366AF880}" type="presParOf" srcId="{B37803A0-D1E3-4B1F-8E3D-EE02E48EF1DF}" destId="{552B7B47-D751-4DE0-B84D-97047A185AD0}" srcOrd="1" destOrd="0" presId="urn:microsoft.com/office/officeart/2005/8/layout/radial5"/>
    <dgm:cxn modelId="{4F300F07-9E79-4FB9-B321-861C50696BE6}" type="presParOf" srcId="{552B7B47-D751-4DE0-B84D-97047A185AD0}" destId="{B75FECEF-AED4-4BE4-95D5-0315B0C47459}" srcOrd="0" destOrd="0" presId="urn:microsoft.com/office/officeart/2005/8/layout/radial5"/>
    <dgm:cxn modelId="{5E7298D2-718B-4B9B-A0E1-3511B2DC4DBF}" type="presParOf" srcId="{B37803A0-D1E3-4B1F-8E3D-EE02E48EF1DF}" destId="{EADF6317-A205-4DA0-A02E-EAB8EC23E9E4}" srcOrd="2" destOrd="0" presId="urn:microsoft.com/office/officeart/2005/8/layout/radial5"/>
    <dgm:cxn modelId="{81BBCBCB-DA4B-4D25-A2D2-043721F1B324}" type="presParOf" srcId="{B37803A0-D1E3-4B1F-8E3D-EE02E48EF1DF}" destId="{9371C1F7-C63C-4E78-AC35-75DFFB115CB7}" srcOrd="3" destOrd="0" presId="urn:microsoft.com/office/officeart/2005/8/layout/radial5"/>
    <dgm:cxn modelId="{5FA3A2F5-87E7-4759-BF96-C0630ECDEE16}" type="presParOf" srcId="{9371C1F7-C63C-4E78-AC35-75DFFB115CB7}" destId="{51539F12-8CBC-49CC-8896-067FC7A63688}" srcOrd="0" destOrd="0" presId="urn:microsoft.com/office/officeart/2005/8/layout/radial5"/>
    <dgm:cxn modelId="{FE5215D3-2FF8-4F45-98E4-77B8DBC723D1}" type="presParOf" srcId="{B37803A0-D1E3-4B1F-8E3D-EE02E48EF1DF}" destId="{FE08EBE9-2156-49FA-AACE-1271A2F00858}" srcOrd="4" destOrd="0" presId="urn:microsoft.com/office/officeart/2005/8/layout/radial5"/>
    <dgm:cxn modelId="{5B02CD04-7773-43BC-BFCB-61A4451FFC35}" type="presParOf" srcId="{B37803A0-D1E3-4B1F-8E3D-EE02E48EF1DF}" destId="{3D1D72F3-1068-4D35-B67F-6AC54C39D994}" srcOrd="5" destOrd="0" presId="urn:microsoft.com/office/officeart/2005/8/layout/radial5"/>
    <dgm:cxn modelId="{E8842818-F7BF-49FD-A3A1-965317042E51}" type="presParOf" srcId="{3D1D72F3-1068-4D35-B67F-6AC54C39D994}" destId="{2A4DB27A-8FA7-4625-B611-60E4FFA20F80}" srcOrd="0" destOrd="0" presId="urn:microsoft.com/office/officeart/2005/8/layout/radial5"/>
    <dgm:cxn modelId="{9BFA2885-A38F-4B1C-B1EF-443D06F05EE2}" type="presParOf" srcId="{B37803A0-D1E3-4B1F-8E3D-EE02E48EF1DF}" destId="{9D928C7D-79ED-4FBB-AB56-2F2C5D640603}" srcOrd="6" destOrd="0" presId="urn:microsoft.com/office/officeart/2005/8/layout/radial5"/>
    <dgm:cxn modelId="{751B49E8-7184-4566-A5E8-770EE9BBEC2C}" type="presParOf" srcId="{B37803A0-D1E3-4B1F-8E3D-EE02E48EF1DF}" destId="{81D2EFB6-C02A-4CFB-B7E8-916F0026636C}" srcOrd="7" destOrd="0" presId="urn:microsoft.com/office/officeart/2005/8/layout/radial5"/>
    <dgm:cxn modelId="{ACF0D534-2DDD-4420-A57B-429392F2EBD2}" type="presParOf" srcId="{81D2EFB6-C02A-4CFB-B7E8-916F0026636C}" destId="{69A994A3-16BC-46AF-9099-CD5EACE20AA2}" srcOrd="0" destOrd="0" presId="urn:microsoft.com/office/officeart/2005/8/layout/radial5"/>
    <dgm:cxn modelId="{495ACF64-7AFA-4DCA-B97E-16C61E70EF19}" type="presParOf" srcId="{B37803A0-D1E3-4B1F-8E3D-EE02E48EF1DF}" destId="{65466890-DA8E-46A9-A9A1-B1F56093C6DA}" srcOrd="8" destOrd="0" presId="urn:microsoft.com/office/officeart/2005/8/layout/radial5"/>
    <dgm:cxn modelId="{060FCE0F-9772-43A3-B57F-A07E469DE451}" type="presParOf" srcId="{B37803A0-D1E3-4B1F-8E3D-EE02E48EF1DF}" destId="{EB876AE1-651F-41CA-8FF9-83FF5AA47E37}" srcOrd="9" destOrd="0" presId="urn:microsoft.com/office/officeart/2005/8/layout/radial5"/>
    <dgm:cxn modelId="{5B73126F-4ECF-4B79-AB92-C2424AB3A5A0}" type="presParOf" srcId="{EB876AE1-651F-41CA-8FF9-83FF5AA47E37}" destId="{8A520D5C-79C9-41E2-8F21-B6E2B26495E5}" srcOrd="0" destOrd="0" presId="urn:microsoft.com/office/officeart/2005/8/layout/radial5"/>
    <dgm:cxn modelId="{F193A351-CE88-4A8F-AF44-113914E3F678}" type="presParOf" srcId="{B37803A0-D1E3-4B1F-8E3D-EE02E48EF1DF}" destId="{CCFF2622-6BF1-4026-AEF1-7080D220E8BF}" srcOrd="10" destOrd="0" presId="urn:microsoft.com/office/officeart/2005/8/layout/radial5"/>
    <dgm:cxn modelId="{A203D5BE-4A47-4907-97EC-CBE12E052B97}" type="presParOf" srcId="{B37803A0-D1E3-4B1F-8E3D-EE02E48EF1DF}" destId="{64AD182C-CE22-42FC-AAEC-88B048548684}" srcOrd="11" destOrd="0" presId="urn:microsoft.com/office/officeart/2005/8/layout/radial5"/>
    <dgm:cxn modelId="{C8F9BA67-747F-45EF-94E3-FC9F955701F3}" type="presParOf" srcId="{64AD182C-CE22-42FC-AAEC-88B048548684}" destId="{709E833F-934E-4560-8682-48DB3CA5934B}" srcOrd="0" destOrd="0" presId="urn:microsoft.com/office/officeart/2005/8/layout/radial5"/>
    <dgm:cxn modelId="{3C470276-1271-4388-BB3C-7BC15E29B3C6}" type="presParOf" srcId="{B37803A0-D1E3-4B1F-8E3D-EE02E48EF1DF}" destId="{E96FF721-888A-4962-AC22-66E09DA1D4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B1C1-5CB2-4505-AB45-6A52BA00D200}" type="doc">
      <dgm:prSet loTypeId="urn:microsoft.com/office/officeart/2005/8/layout/cycle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CED739-C997-4FF9-8591-CD5FF732015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04D68-23D7-49F1-B96E-28A719CBA2E9}" type="parTrans" cxnId="{796FE515-8A89-412A-96C4-71E4059450E7}">
      <dgm:prSet/>
      <dgm:spPr/>
      <dgm:t>
        <a:bodyPr/>
        <a:lstStyle/>
        <a:p>
          <a:endParaRPr lang="ru-RU" sz="1600" b="1"/>
        </a:p>
      </dgm:t>
    </dgm:pt>
    <dgm:pt modelId="{02C3EAC8-3B63-44CE-B230-163E66153A67}" type="sibTrans" cxnId="{796FE515-8A89-412A-96C4-71E4059450E7}">
      <dgm:prSet/>
      <dgm:spPr/>
      <dgm:t>
        <a:bodyPr/>
        <a:lstStyle/>
        <a:p>
          <a:endParaRPr lang="ru-RU" sz="1600" b="1"/>
        </a:p>
      </dgm:t>
    </dgm:pt>
    <dgm:pt modelId="{5DD08054-5E84-4DFB-9FF8-76B749BFBA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EA913D-0EB7-4209-8ED5-EC9E4930E15A}" type="parTrans" cxnId="{2CBB3535-204F-48B9-B625-9F3283E38FE6}">
      <dgm:prSet/>
      <dgm:spPr/>
      <dgm:t>
        <a:bodyPr/>
        <a:lstStyle/>
        <a:p>
          <a:endParaRPr lang="ru-RU" sz="1600" b="1"/>
        </a:p>
      </dgm:t>
    </dgm:pt>
    <dgm:pt modelId="{4990948A-A173-40C6-AE6A-8F9A26E37779}" type="sibTrans" cxnId="{2CBB3535-204F-48B9-B625-9F3283E38FE6}">
      <dgm:prSet/>
      <dgm:spPr/>
      <dgm:t>
        <a:bodyPr/>
        <a:lstStyle/>
        <a:p>
          <a:endParaRPr lang="ru-RU" sz="1600" b="1"/>
        </a:p>
      </dgm:t>
    </dgm:pt>
    <dgm:pt modelId="{A6DEE909-032E-4165-A5A2-77E3D6CE99A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Черчение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38B241-2ADF-4A76-930F-25A77B320D75}" type="parTrans" cxnId="{BF491F5E-B32E-4B56-B04C-D092E6ECC637}">
      <dgm:prSet/>
      <dgm:spPr/>
      <dgm:t>
        <a:bodyPr/>
        <a:lstStyle/>
        <a:p>
          <a:endParaRPr lang="ru-RU" sz="1600" b="1"/>
        </a:p>
      </dgm:t>
    </dgm:pt>
    <dgm:pt modelId="{AA3B956C-AEA9-4A2B-8218-1AE162BC08B8}" type="sibTrans" cxnId="{BF491F5E-B32E-4B56-B04C-D092E6ECC637}">
      <dgm:prSet/>
      <dgm:spPr/>
      <dgm:t>
        <a:bodyPr/>
        <a:lstStyle/>
        <a:p>
          <a:endParaRPr lang="ru-RU" sz="1600" b="1"/>
        </a:p>
      </dgm:t>
    </dgm:pt>
    <dgm:pt modelId="{21DC07F4-D854-448D-A4C2-21F19575FDA2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Информа-тика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7329B-9242-472B-93D6-B2F7F3857DE2}" type="parTrans" cxnId="{C2588DE7-B9CE-4928-9B37-11C20DA5B123}">
      <dgm:prSet/>
      <dgm:spPr/>
      <dgm:t>
        <a:bodyPr/>
        <a:lstStyle/>
        <a:p>
          <a:endParaRPr lang="ru-RU" sz="1600" b="1"/>
        </a:p>
      </dgm:t>
    </dgm:pt>
    <dgm:pt modelId="{45919560-38E6-467D-837F-526E0934E681}" type="sibTrans" cxnId="{C2588DE7-B9CE-4928-9B37-11C20DA5B123}">
      <dgm:prSet/>
      <dgm:spPr/>
      <dgm:t>
        <a:bodyPr/>
        <a:lstStyle/>
        <a:p>
          <a:endParaRPr lang="ru-RU" sz="1600" b="1"/>
        </a:p>
      </dgm:t>
    </dgm:pt>
    <dgm:pt modelId="{793C32A4-949B-435B-B44B-96E0A62838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516198-0304-4B93-97E4-3DC65C42A7D5}" type="parTrans" cxnId="{7F9F4F62-A2B2-428E-8D78-2AE01FF59189}">
      <dgm:prSet/>
      <dgm:spPr/>
      <dgm:t>
        <a:bodyPr/>
        <a:lstStyle/>
        <a:p>
          <a:endParaRPr lang="ru-RU" sz="1600" b="1"/>
        </a:p>
      </dgm:t>
    </dgm:pt>
    <dgm:pt modelId="{B81F6B34-E414-42C2-BE41-3C27F20697CD}" type="sibTrans" cxnId="{7F9F4F62-A2B2-428E-8D78-2AE01FF59189}">
      <dgm:prSet/>
      <dgm:spPr/>
      <dgm:t>
        <a:bodyPr/>
        <a:lstStyle/>
        <a:p>
          <a:endParaRPr lang="ru-RU" sz="1600" b="1"/>
        </a:p>
      </dgm:t>
    </dgm:pt>
    <dgm:pt modelId="{F6B6018A-EACC-4928-8539-C75FBB7182D7}" type="pres">
      <dgm:prSet presAssocID="{43A8B1C1-5CB2-4505-AB45-6A52BA00D2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C8CE6-49C1-4D2B-92AE-D1BDDF2447F5}" type="pres">
      <dgm:prSet presAssocID="{50CED739-C997-4FF9-8591-CD5FF73201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2745-605F-4AA4-810D-166403AF9F68}" type="pres">
      <dgm:prSet presAssocID="{50CED739-C997-4FF9-8591-CD5FF7320157}" presName="spNode" presStyleCnt="0"/>
      <dgm:spPr/>
      <dgm:t>
        <a:bodyPr/>
        <a:lstStyle/>
        <a:p>
          <a:endParaRPr lang="ru-RU"/>
        </a:p>
      </dgm:t>
    </dgm:pt>
    <dgm:pt modelId="{9E4BAB05-85D2-454B-9581-EE408E01C02F}" type="pres">
      <dgm:prSet presAssocID="{02C3EAC8-3B63-44CE-B230-163E66153A6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1C3951E-A79D-4831-9867-5EE7B43C6A43}" type="pres">
      <dgm:prSet presAssocID="{5DD08054-5E84-4DFB-9FF8-76B749BFBA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7EC7-C164-472D-A437-CFE76FF8AB63}" type="pres">
      <dgm:prSet presAssocID="{5DD08054-5E84-4DFB-9FF8-76B749BFBA29}" presName="spNode" presStyleCnt="0"/>
      <dgm:spPr/>
      <dgm:t>
        <a:bodyPr/>
        <a:lstStyle/>
        <a:p>
          <a:endParaRPr lang="ru-RU"/>
        </a:p>
      </dgm:t>
    </dgm:pt>
    <dgm:pt modelId="{3CB2B26B-9C73-4F9A-89B6-3DED389A0677}" type="pres">
      <dgm:prSet presAssocID="{4990948A-A173-40C6-AE6A-8F9A26E3777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34F1BB-6FD1-4EA3-9860-F6D7831F99B4}" type="pres">
      <dgm:prSet presAssocID="{A6DEE909-032E-4165-A5A2-77E3D6CE99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FE47-A304-41B2-A4BD-767D0B88B716}" type="pres">
      <dgm:prSet presAssocID="{A6DEE909-032E-4165-A5A2-77E3D6CE99A9}" presName="spNode" presStyleCnt="0"/>
      <dgm:spPr/>
      <dgm:t>
        <a:bodyPr/>
        <a:lstStyle/>
        <a:p>
          <a:endParaRPr lang="ru-RU"/>
        </a:p>
      </dgm:t>
    </dgm:pt>
    <dgm:pt modelId="{E8D984C7-5854-402E-8574-E79F62B83ADA}" type="pres">
      <dgm:prSet presAssocID="{AA3B956C-AEA9-4A2B-8218-1AE162BC08B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22AAF81-E529-45E4-AA20-47AE8BFE8A53}" type="pres">
      <dgm:prSet presAssocID="{21DC07F4-D854-448D-A4C2-21F19575FD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7FBF-84C2-4510-B165-3A9EFF2ECD66}" type="pres">
      <dgm:prSet presAssocID="{21DC07F4-D854-448D-A4C2-21F19575FDA2}" presName="spNode" presStyleCnt="0"/>
      <dgm:spPr/>
      <dgm:t>
        <a:bodyPr/>
        <a:lstStyle/>
        <a:p>
          <a:endParaRPr lang="ru-RU"/>
        </a:p>
      </dgm:t>
    </dgm:pt>
    <dgm:pt modelId="{18E75451-179F-4D72-A5A2-8C1ACF65CD48}" type="pres">
      <dgm:prSet presAssocID="{45919560-38E6-467D-837F-526E0934E68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C843DF6-588A-461C-B94A-996CD0054D81}" type="pres">
      <dgm:prSet presAssocID="{793C32A4-949B-435B-B44B-96E0A62838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6DEB8-6F0F-44DE-9E37-DFC34F037C4B}" type="pres">
      <dgm:prSet presAssocID="{793C32A4-949B-435B-B44B-96E0A6283802}" presName="spNode" presStyleCnt="0"/>
      <dgm:spPr/>
      <dgm:t>
        <a:bodyPr/>
        <a:lstStyle/>
        <a:p>
          <a:endParaRPr lang="ru-RU"/>
        </a:p>
      </dgm:t>
    </dgm:pt>
    <dgm:pt modelId="{664FD397-08C0-4EFF-B2F3-B076034E20BE}" type="pres">
      <dgm:prSet presAssocID="{B81F6B34-E414-42C2-BE41-3C27F20697C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F9F4F62-A2B2-428E-8D78-2AE01FF59189}" srcId="{43A8B1C1-5CB2-4505-AB45-6A52BA00D200}" destId="{793C32A4-949B-435B-B44B-96E0A6283802}" srcOrd="4" destOrd="0" parTransId="{C8516198-0304-4B93-97E4-3DC65C42A7D5}" sibTransId="{B81F6B34-E414-42C2-BE41-3C27F20697CD}"/>
    <dgm:cxn modelId="{38BBC740-8EE5-4432-99AD-9789E6B632FB}" type="presOf" srcId="{A6DEE909-032E-4165-A5A2-77E3D6CE99A9}" destId="{2334F1BB-6FD1-4EA3-9860-F6D7831F99B4}" srcOrd="0" destOrd="0" presId="urn:microsoft.com/office/officeart/2005/8/layout/cycle6"/>
    <dgm:cxn modelId="{BEC49D94-96D4-4FCA-990D-41ABB2BB19A3}" type="presOf" srcId="{50CED739-C997-4FF9-8591-CD5FF7320157}" destId="{70EC8CE6-49C1-4D2B-92AE-D1BDDF2447F5}" srcOrd="0" destOrd="0" presId="urn:microsoft.com/office/officeart/2005/8/layout/cycle6"/>
    <dgm:cxn modelId="{60A7B584-2FCE-40DE-B25B-1C0C48AAE4F6}" type="presOf" srcId="{43A8B1C1-5CB2-4505-AB45-6A52BA00D200}" destId="{F6B6018A-EACC-4928-8539-C75FBB7182D7}" srcOrd="0" destOrd="0" presId="urn:microsoft.com/office/officeart/2005/8/layout/cycle6"/>
    <dgm:cxn modelId="{BE66250D-4EEF-4A3C-95EA-91045FC87E19}" type="presOf" srcId="{21DC07F4-D854-448D-A4C2-21F19575FDA2}" destId="{122AAF81-E529-45E4-AA20-47AE8BFE8A53}" srcOrd="0" destOrd="0" presId="urn:microsoft.com/office/officeart/2005/8/layout/cycle6"/>
    <dgm:cxn modelId="{0608FD1E-B7E4-4848-8A08-6BE1DFDFE9CF}" type="presOf" srcId="{B81F6B34-E414-42C2-BE41-3C27F20697CD}" destId="{664FD397-08C0-4EFF-B2F3-B076034E20BE}" srcOrd="0" destOrd="0" presId="urn:microsoft.com/office/officeart/2005/8/layout/cycle6"/>
    <dgm:cxn modelId="{796FE515-8A89-412A-96C4-71E4059450E7}" srcId="{43A8B1C1-5CB2-4505-AB45-6A52BA00D200}" destId="{50CED739-C997-4FF9-8591-CD5FF7320157}" srcOrd="0" destOrd="0" parTransId="{89904D68-23D7-49F1-B96E-28A719CBA2E9}" sibTransId="{02C3EAC8-3B63-44CE-B230-163E66153A67}"/>
    <dgm:cxn modelId="{C2588DE7-B9CE-4928-9B37-11C20DA5B123}" srcId="{43A8B1C1-5CB2-4505-AB45-6A52BA00D200}" destId="{21DC07F4-D854-448D-A4C2-21F19575FDA2}" srcOrd="3" destOrd="0" parTransId="{33D7329B-9242-472B-93D6-B2F7F3857DE2}" sibTransId="{45919560-38E6-467D-837F-526E0934E681}"/>
    <dgm:cxn modelId="{BF491F5E-B32E-4B56-B04C-D092E6ECC637}" srcId="{43A8B1C1-5CB2-4505-AB45-6A52BA00D200}" destId="{A6DEE909-032E-4165-A5A2-77E3D6CE99A9}" srcOrd="2" destOrd="0" parTransId="{1E38B241-2ADF-4A76-930F-25A77B320D75}" sibTransId="{AA3B956C-AEA9-4A2B-8218-1AE162BC08B8}"/>
    <dgm:cxn modelId="{9F38ECAF-DA5C-4792-95A2-C018F5551B96}" type="presOf" srcId="{5DD08054-5E84-4DFB-9FF8-76B749BFBA29}" destId="{B1C3951E-A79D-4831-9867-5EE7B43C6A43}" srcOrd="0" destOrd="0" presId="urn:microsoft.com/office/officeart/2005/8/layout/cycle6"/>
    <dgm:cxn modelId="{2CBB3535-204F-48B9-B625-9F3283E38FE6}" srcId="{43A8B1C1-5CB2-4505-AB45-6A52BA00D200}" destId="{5DD08054-5E84-4DFB-9FF8-76B749BFBA29}" srcOrd="1" destOrd="0" parTransId="{83EA913D-0EB7-4209-8ED5-EC9E4930E15A}" sibTransId="{4990948A-A173-40C6-AE6A-8F9A26E37779}"/>
    <dgm:cxn modelId="{AD988458-7029-40C5-8F41-78AFB97FCF25}" type="presOf" srcId="{02C3EAC8-3B63-44CE-B230-163E66153A67}" destId="{9E4BAB05-85D2-454B-9581-EE408E01C02F}" srcOrd="0" destOrd="0" presId="urn:microsoft.com/office/officeart/2005/8/layout/cycle6"/>
    <dgm:cxn modelId="{CDF9D86B-0705-405A-8DCA-C559CB248FBE}" type="presOf" srcId="{4990948A-A173-40C6-AE6A-8F9A26E37779}" destId="{3CB2B26B-9C73-4F9A-89B6-3DED389A0677}" srcOrd="0" destOrd="0" presId="urn:microsoft.com/office/officeart/2005/8/layout/cycle6"/>
    <dgm:cxn modelId="{0E742B28-FF2F-4D8C-A312-A1757B61FE1B}" type="presOf" srcId="{793C32A4-949B-435B-B44B-96E0A6283802}" destId="{6C843DF6-588A-461C-B94A-996CD0054D81}" srcOrd="0" destOrd="0" presId="urn:microsoft.com/office/officeart/2005/8/layout/cycle6"/>
    <dgm:cxn modelId="{32A3AB04-64CE-48D7-ABC7-800C1B7E5B44}" type="presOf" srcId="{AA3B956C-AEA9-4A2B-8218-1AE162BC08B8}" destId="{E8D984C7-5854-402E-8574-E79F62B83ADA}" srcOrd="0" destOrd="0" presId="urn:microsoft.com/office/officeart/2005/8/layout/cycle6"/>
    <dgm:cxn modelId="{7F00933D-929A-4DB4-BC50-951D598311E6}" type="presOf" srcId="{45919560-38E6-467D-837F-526E0934E681}" destId="{18E75451-179F-4D72-A5A2-8C1ACF65CD48}" srcOrd="0" destOrd="0" presId="urn:microsoft.com/office/officeart/2005/8/layout/cycle6"/>
    <dgm:cxn modelId="{5EF8252C-3EBB-4748-921D-5B69DA3D79D6}" type="presParOf" srcId="{F6B6018A-EACC-4928-8539-C75FBB7182D7}" destId="{70EC8CE6-49C1-4D2B-92AE-D1BDDF2447F5}" srcOrd="0" destOrd="0" presId="urn:microsoft.com/office/officeart/2005/8/layout/cycle6"/>
    <dgm:cxn modelId="{B9AA232A-0416-4CB6-8220-71C334A5EC2B}" type="presParOf" srcId="{F6B6018A-EACC-4928-8539-C75FBB7182D7}" destId="{23BF2745-605F-4AA4-810D-166403AF9F68}" srcOrd="1" destOrd="0" presId="urn:microsoft.com/office/officeart/2005/8/layout/cycle6"/>
    <dgm:cxn modelId="{57817238-FFE8-448A-BDEF-F5EFB71876DA}" type="presParOf" srcId="{F6B6018A-EACC-4928-8539-C75FBB7182D7}" destId="{9E4BAB05-85D2-454B-9581-EE408E01C02F}" srcOrd="2" destOrd="0" presId="urn:microsoft.com/office/officeart/2005/8/layout/cycle6"/>
    <dgm:cxn modelId="{DC41E864-1BA5-4BB5-8761-1D6AB89BBC21}" type="presParOf" srcId="{F6B6018A-EACC-4928-8539-C75FBB7182D7}" destId="{B1C3951E-A79D-4831-9867-5EE7B43C6A43}" srcOrd="3" destOrd="0" presId="urn:microsoft.com/office/officeart/2005/8/layout/cycle6"/>
    <dgm:cxn modelId="{A64D8B45-EEB7-4951-88FA-5F0501FA7CB4}" type="presParOf" srcId="{F6B6018A-EACC-4928-8539-C75FBB7182D7}" destId="{3B3D7EC7-C164-472D-A437-CFE76FF8AB63}" srcOrd="4" destOrd="0" presId="urn:microsoft.com/office/officeart/2005/8/layout/cycle6"/>
    <dgm:cxn modelId="{16BBD4A9-2DBA-43F5-B7BB-68F1D0EFAE7A}" type="presParOf" srcId="{F6B6018A-EACC-4928-8539-C75FBB7182D7}" destId="{3CB2B26B-9C73-4F9A-89B6-3DED389A0677}" srcOrd="5" destOrd="0" presId="urn:microsoft.com/office/officeart/2005/8/layout/cycle6"/>
    <dgm:cxn modelId="{632DB83E-C97F-47BB-9879-0DBF9411DB43}" type="presParOf" srcId="{F6B6018A-EACC-4928-8539-C75FBB7182D7}" destId="{2334F1BB-6FD1-4EA3-9860-F6D7831F99B4}" srcOrd="6" destOrd="0" presId="urn:microsoft.com/office/officeart/2005/8/layout/cycle6"/>
    <dgm:cxn modelId="{FD93492C-B859-4F07-A93B-29217857F3C7}" type="presParOf" srcId="{F6B6018A-EACC-4928-8539-C75FBB7182D7}" destId="{5E41FE47-A304-41B2-A4BD-767D0B88B716}" srcOrd="7" destOrd="0" presId="urn:microsoft.com/office/officeart/2005/8/layout/cycle6"/>
    <dgm:cxn modelId="{DBD44C18-48F5-4BFE-8F52-86DC4DEE8FA2}" type="presParOf" srcId="{F6B6018A-EACC-4928-8539-C75FBB7182D7}" destId="{E8D984C7-5854-402E-8574-E79F62B83ADA}" srcOrd="8" destOrd="0" presId="urn:microsoft.com/office/officeart/2005/8/layout/cycle6"/>
    <dgm:cxn modelId="{4DBF133E-6817-4A52-B46B-E27FA5A2D369}" type="presParOf" srcId="{F6B6018A-EACC-4928-8539-C75FBB7182D7}" destId="{122AAF81-E529-45E4-AA20-47AE8BFE8A53}" srcOrd="9" destOrd="0" presId="urn:microsoft.com/office/officeart/2005/8/layout/cycle6"/>
    <dgm:cxn modelId="{19B809C7-905C-4558-95F3-AFDDB699989B}" type="presParOf" srcId="{F6B6018A-EACC-4928-8539-C75FBB7182D7}" destId="{9A1B7FBF-84C2-4510-B165-3A9EFF2ECD66}" srcOrd="10" destOrd="0" presId="urn:microsoft.com/office/officeart/2005/8/layout/cycle6"/>
    <dgm:cxn modelId="{5C301929-CC62-452C-AAFF-BA4B330864E7}" type="presParOf" srcId="{F6B6018A-EACC-4928-8539-C75FBB7182D7}" destId="{18E75451-179F-4D72-A5A2-8C1ACF65CD48}" srcOrd="11" destOrd="0" presId="urn:microsoft.com/office/officeart/2005/8/layout/cycle6"/>
    <dgm:cxn modelId="{66CE1580-A584-43BC-9A41-5BD3A038F62E}" type="presParOf" srcId="{F6B6018A-EACC-4928-8539-C75FBB7182D7}" destId="{6C843DF6-588A-461C-B94A-996CD0054D81}" srcOrd="12" destOrd="0" presId="urn:microsoft.com/office/officeart/2005/8/layout/cycle6"/>
    <dgm:cxn modelId="{8455C204-93F3-49B1-95CA-D6C0CE586F77}" type="presParOf" srcId="{F6B6018A-EACC-4928-8539-C75FBB7182D7}" destId="{7F26DEB8-6F0F-44DE-9E37-DFC34F037C4B}" srcOrd="13" destOrd="0" presId="urn:microsoft.com/office/officeart/2005/8/layout/cycle6"/>
    <dgm:cxn modelId="{2C5D88E7-2374-4BA0-AE57-C820A62AB6A8}" type="presParOf" srcId="{F6B6018A-EACC-4928-8539-C75FBB7182D7}" destId="{664FD397-08C0-4EFF-B2F3-B076034E20B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8D550-C193-4519-A757-AD0F89CBC261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514B6F-9742-4B7B-AF94-8067E95F036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4FB1EDE-3BA1-45D2-B60D-81C021CF0B2D}" type="parTrans" cxnId="{40B7E62A-7A8C-44CB-8450-3D26AEEE98A3}">
      <dgm:prSet/>
      <dgm:spPr/>
      <dgm:t>
        <a:bodyPr/>
        <a:lstStyle/>
        <a:p>
          <a:endParaRPr lang="ru-RU"/>
        </a:p>
      </dgm:t>
    </dgm:pt>
    <dgm:pt modelId="{3DA816BF-F139-4769-B5E4-BA641A8F75E7}" type="sibTrans" cxnId="{40B7E62A-7A8C-44CB-8450-3D26AEEE98A3}">
      <dgm:prSet/>
      <dgm:spPr/>
      <dgm:t>
        <a:bodyPr/>
        <a:lstStyle/>
        <a:p>
          <a:endParaRPr lang="ru-RU"/>
        </a:p>
      </dgm:t>
    </dgm:pt>
    <dgm:pt modelId="{E8E61D38-F594-4EDC-B289-A33B9F70A7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государственные академические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096F6DB-2ECD-481C-B94C-F7F773751D7F}" type="parTrans" cxnId="{AEDBB293-D7FF-4BE5-82D2-D0143FE2C48E}">
      <dgm:prSet/>
      <dgm:spPr/>
      <dgm:t>
        <a:bodyPr/>
        <a:lstStyle/>
        <a:p>
          <a:endParaRPr lang="ru-RU"/>
        </a:p>
      </dgm:t>
    </dgm:pt>
    <dgm:pt modelId="{8E09341C-F5C7-4964-AD15-15E41C1CE462}" type="sibTrans" cxnId="{AEDBB293-D7FF-4BE5-82D2-D0143FE2C48E}">
      <dgm:prSet/>
      <dgm:spPr/>
      <dgm:t>
        <a:bodyPr/>
        <a:lstStyle/>
        <a:p>
          <a:endParaRPr lang="ru-RU"/>
        </a:p>
      </dgm:t>
    </dgm:pt>
    <dgm:pt modelId="{4ED52294-F051-42AA-8E86-09ADF7DE237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государственные социальные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7290C5D-E40A-49BB-9862-E24142112A00}" type="parTrans" cxnId="{90469D36-40D5-4399-AA3D-400D270044A6}">
      <dgm:prSet/>
      <dgm:spPr/>
      <dgm:t>
        <a:bodyPr/>
        <a:lstStyle/>
        <a:p>
          <a:endParaRPr lang="ru-RU"/>
        </a:p>
      </dgm:t>
    </dgm:pt>
    <dgm:pt modelId="{7A45EB1C-4974-490E-90DE-5579537CD72F}" type="sibTrans" cxnId="{90469D36-40D5-4399-AA3D-400D270044A6}">
      <dgm:prSet/>
      <dgm:spPr/>
      <dgm:t>
        <a:bodyPr/>
        <a:lstStyle/>
        <a:p>
          <a:endParaRPr lang="ru-RU"/>
        </a:p>
      </dgm:t>
    </dgm:pt>
    <dgm:pt modelId="{1B6EE5CE-0C12-4026-89B7-4D317512CD6B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Именные за отличную учебу и вклад в общественную деятельность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5794202-391E-4A33-BB3D-43512CF4D6C0}" type="parTrans" cxnId="{AC1DB6AD-6BBE-4D2B-9B0B-85E6E68169B9}">
      <dgm:prSet/>
      <dgm:spPr/>
      <dgm:t>
        <a:bodyPr/>
        <a:lstStyle/>
        <a:p>
          <a:endParaRPr lang="ru-RU"/>
        </a:p>
      </dgm:t>
    </dgm:pt>
    <dgm:pt modelId="{D666976E-AC28-4DE6-B31C-E3477F24E3E8}" type="sibTrans" cxnId="{AC1DB6AD-6BBE-4D2B-9B0B-85E6E68169B9}">
      <dgm:prSet/>
      <dgm:spPr/>
      <dgm:t>
        <a:bodyPr/>
        <a:lstStyle/>
        <a:p>
          <a:endParaRPr lang="ru-RU"/>
        </a:p>
      </dgm:t>
    </dgm:pt>
    <dgm:pt modelId="{E952DEE5-3AE5-4CBB-82EE-EE6D0368DEAD}">
      <dgm:prSet custT="1"/>
      <dgm:spPr/>
      <dgm:t>
        <a:bodyPr/>
        <a:lstStyle/>
        <a:p>
          <a:r>
            <a:rPr lang="ru-RU" sz="2000" b="1" dirty="0" smtClean="0"/>
            <a:t>Правительства РФ</a:t>
          </a:r>
          <a:endParaRPr lang="ru-RU" sz="2000" b="1" dirty="0"/>
        </a:p>
      </dgm:t>
    </dgm:pt>
    <dgm:pt modelId="{54677633-6F99-4890-978D-235F0C822563}" type="parTrans" cxnId="{D92D4417-96D2-4BA7-9BBF-65DA03DC7FAF}">
      <dgm:prSet/>
      <dgm:spPr/>
      <dgm:t>
        <a:bodyPr/>
        <a:lstStyle/>
        <a:p>
          <a:endParaRPr lang="ru-RU"/>
        </a:p>
      </dgm:t>
    </dgm:pt>
    <dgm:pt modelId="{ECCB300A-3A7D-4D97-98F6-87617BFF1A1A}" type="sibTrans" cxnId="{D92D4417-96D2-4BA7-9BBF-65DA03DC7FAF}">
      <dgm:prSet/>
      <dgm:spPr/>
      <dgm:t>
        <a:bodyPr/>
        <a:lstStyle/>
        <a:p>
          <a:endParaRPr lang="ru-RU"/>
        </a:p>
      </dgm:t>
    </dgm:pt>
    <dgm:pt modelId="{B01BA53B-3390-4B51-91F8-E929079C008F}" type="pres">
      <dgm:prSet presAssocID="{2398D550-C193-4519-A757-AD0F89CBC2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82F681-C0A5-44C3-A11D-044976C2D62E}" type="pres">
      <dgm:prSet presAssocID="{FA514B6F-9742-4B7B-AF94-8067E95F0369}" presName="hierRoot1" presStyleCnt="0"/>
      <dgm:spPr/>
      <dgm:t>
        <a:bodyPr/>
        <a:lstStyle/>
        <a:p>
          <a:endParaRPr lang="ru-RU"/>
        </a:p>
      </dgm:t>
    </dgm:pt>
    <dgm:pt modelId="{FC7E7E1A-3EB2-433E-BD24-D5DB9E7A7011}" type="pres">
      <dgm:prSet presAssocID="{FA514B6F-9742-4B7B-AF94-8067E95F0369}" presName="composite" presStyleCnt="0"/>
      <dgm:spPr/>
      <dgm:t>
        <a:bodyPr/>
        <a:lstStyle/>
        <a:p>
          <a:endParaRPr lang="ru-RU"/>
        </a:p>
      </dgm:t>
    </dgm:pt>
    <dgm:pt modelId="{485D2B4C-83D4-42DD-A1F0-530DB2591A24}" type="pres">
      <dgm:prSet presAssocID="{FA514B6F-9742-4B7B-AF94-8067E95F0369}" presName="background" presStyleLbl="node0" presStyleIdx="0" presStyleCnt="1"/>
      <dgm:spPr/>
      <dgm:t>
        <a:bodyPr/>
        <a:lstStyle/>
        <a:p>
          <a:endParaRPr lang="ru-RU"/>
        </a:p>
      </dgm:t>
    </dgm:pt>
    <dgm:pt modelId="{C0AF89D9-1817-4612-AD1A-0FCAE56068DE}" type="pres">
      <dgm:prSet presAssocID="{FA514B6F-9742-4B7B-AF94-8067E95F03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31796-6864-4421-A312-96E94FFD1306}" type="pres">
      <dgm:prSet presAssocID="{FA514B6F-9742-4B7B-AF94-8067E95F0369}" presName="hierChild2" presStyleCnt="0"/>
      <dgm:spPr/>
      <dgm:t>
        <a:bodyPr/>
        <a:lstStyle/>
        <a:p>
          <a:endParaRPr lang="ru-RU"/>
        </a:p>
      </dgm:t>
    </dgm:pt>
    <dgm:pt modelId="{93447565-3D0B-4531-A244-04B66E0D8639}" type="pres">
      <dgm:prSet presAssocID="{C096F6DB-2ECD-481C-B94C-F7F773751D7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3CC1414-B42C-4441-85AF-028589118B65}" type="pres">
      <dgm:prSet presAssocID="{E8E61D38-F594-4EDC-B289-A33B9F70A74D}" presName="hierRoot2" presStyleCnt="0"/>
      <dgm:spPr/>
      <dgm:t>
        <a:bodyPr/>
        <a:lstStyle/>
        <a:p>
          <a:endParaRPr lang="ru-RU"/>
        </a:p>
      </dgm:t>
    </dgm:pt>
    <dgm:pt modelId="{5AF05EFB-B1A6-408A-97A1-6A1F35BA5DA4}" type="pres">
      <dgm:prSet presAssocID="{E8E61D38-F594-4EDC-B289-A33B9F70A74D}" presName="composite2" presStyleCnt="0"/>
      <dgm:spPr/>
      <dgm:t>
        <a:bodyPr/>
        <a:lstStyle/>
        <a:p>
          <a:endParaRPr lang="ru-RU"/>
        </a:p>
      </dgm:t>
    </dgm:pt>
    <dgm:pt modelId="{B7F70846-6740-4FB3-BCB2-ECF474EEAB38}" type="pres">
      <dgm:prSet presAssocID="{E8E61D38-F594-4EDC-B289-A33B9F70A74D}" presName="background2" presStyleLbl="node2" presStyleIdx="0" presStyleCnt="3"/>
      <dgm:spPr/>
      <dgm:t>
        <a:bodyPr/>
        <a:lstStyle/>
        <a:p>
          <a:endParaRPr lang="ru-RU"/>
        </a:p>
      </dgm:t>
    </dgm:pt>
    <dgm:pt modelId="{9227C09E-73CD-467D-9741-E3480A4E26FF}" type="pres">
      <dgm:prSet presAssocID="{E8E61D38-F594-4EDC-B289-A33B9F70A74D}" presName="text2" presStyleLbl="fgAcc2" presStyleIdx="0" presStyleCnt="3" custScaleX="108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C890F-A9BF-4D1D-921F-74055A98C94B}" type="pres">
      <dgm:prSet presAssocID="{E8E61D38-F594-4EDC-B289-A33B9F70A74D}" presName="hierChild3" presStyleCnt="0"/>
      <dgm:spPr/>
      <dgm:t>
        <a:bodyPr/>
        <a:lstStyle/>
        <a:p>
          <a:endParaRPr lang="ru-RU"/>
        </a:p>
      </dgm:t>
    </dgm:pt>
    <dgm:pt modelId="{40BCE237-B4DE-4799-8FE7-1C9BB4E7BE75}" type="pres">
      <dgm:prSet presAssocID="{C7290C5D-E40A-49BB-9862-E24142112A0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ACBFFFA-302C-4B09-B552-3231AAFF12EB}" type="pres">
      <dgm:prSet presAssocID="{4ED52294-F051-42AA-8E86-09ADF7DE237C}" presName="hierRoot2" presStyleCnt="0"/>
      <dgm:spPr/>
      <dgm:t>
        <a:bodyPr/>
        <a:lstStyle/>
        <a:p>
          <a:endParaRPr lang="ru-RU"/>
        </a:p>
      </dgm:t>
    </dgm:pt>
    <dgm:pt modelId="{F47F9210-A053-4AF5-8A80-B72195F659DE}" type="pres">
      <dgm:prSet presAssocID="{4ED52294-F051-42AA-8E86-09ADF7DE237C}" presName="composite2" presStyleCnt="0"/>
      <dgm:spPr/>
      <dgm:t>
        <a:bodyPr/>
        <a:lstStyle/>
        <a:p>
          <a:endParaRPr lang="ru-RU"/>
        </a:p>
      </dgm:t>
    </dgm:pt>
    <dgm:pt modelId="{082B423F-2344-47AE-9376-D77EB498176C}" type="pres">
      <dgm:prSet presAssocID="{4ED52294-F051-42AA-8E86-09ADF7DE237C}" presName="background2" presStyleLbl="node2" presStyleIdx="1" presStyleCnt="3"/>
      <dgm:spPr/>
      <dgm:t>
        <a:bodyPr/>
        <a:lstStyle/>
        <a:p>
          <a:endParaRPr lang="ru-RU"/>
        </a:p>
      </dgm:t>
    </dgm:pt>
    <dgm:pt modelId="{53C4EC1F-2194-4998-A48B-96E3272FCEA6}" type="pres">
      <dgm:prSet presAssocID="{4ED52294-F051-42AA-8E86-09ADF7DE237C}" presName="text2" presStyleLbl="fgAcc2" presStyleIdx="1" presStyleCnt="3" custScaleX="105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313F3-FE73-4039-98F6-68B210B569CD}" type="pres">
      <dgm:prSet presAssocID="{4ED52294-F051-42AA-8E86-09ADF7DE237C}" presName="hierChild3" presStyleCnt="0"/>
      <dgm:spPr/>
      <dgm:t>
        <a:bodyPr/>
        <a:lstStyle/>
        <a:p>
          <a:endParaRPr lang="ru-RU"/>
        </a:p>
      </dgm:t>
    </dgm:pt>
    <dgm:pt modelId="{7D5E58ED-BD67-416F-9962-00026D01CFEA}" type="pres">
      <dgm:prSet presAssocID="{45794202-391E-4A33-BB3D-43512CF4D6C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EE6F04F-1A07-4655-A694-41C80158BF0C}" type="pres">
      <dgm:prSet presAssocID="{1B6EE5CE-0C12-4026-89B7-4D317512CD6B}" presName="hierRoot2" presStyleCnt="0"/>
      <dgm:spPr/>
      <dgm:t>
        <a:bodyPr/>
        <a:lstStyle/>
        <a:p>
          <a:endParaRPr lang="ru-RU"/>
        </a:p>
      </dgm:t>
    </dgm:pt>
    <dgm:pt modelId="{23B7FD01-BF7A-4D92-9B56-29150802BA00}" type="pres">
      <dgm:prSet presAssocID="{1B6EE5CE-0C12-4026-89B7-4D317512CD6B}" presName="composite2" presStyleCnt="0"/>
      <dgm:spPr/>
      <dgm:t>
        <a:bodyPr/>
        <a:lstStyle/>
        <a:p>
          <a:endParaRPr lang="ru-RU"/>
        </a:p>
      </dgm:t>
    </dgm:pt>
    <dgm:pt modelId="{1C0D4CEF-E136-41E3-B83D-8BDAFEE096EA}" type="pres">
      <dgm:prSet presAssocID="{1B6EE5CE-0C12-4026-89B7-4D317512CD6B}" presName="background2" presStyleLbl="node2" presStyleIdx="2" presStyleCnt="3"/>
      <dgm:spPr/>
      <dgm:t>
        <a:bodyPr/>
        <a:lstStyle/>
        <a:p>
          <a:endParaRPr lang="ru-RU"/>
        </a:p>
      </dgm:t>
    </dgm:pt>
    <dgm:pt modelId="{0B92BB3C-7AD1-423C-AE30-64977F1DB81C}" type="pres">
      <dgm:prSet presAssocID="{1B6EE5CE-0C12-4026-89B7-4D317512CD6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21487-4F8E-4149-A965-1D7BE58B48A1}" type="pres">
      <dgm:prSet presAssocID="{1B6EE5CE-0C12-4026-89B7-4D317512CD6B}" presName="hierChild3" presStyleCnt="0"/>
      <dgm:spPr/>
      <dgm:t>
        <a:bodyPr/>
        <a:lstStyle/>
        <a:p>
          <a:endParaRPr lang="ru-RU"/>
        </a:p>
      </dgm:t>
    </dgm:pt>
    <dgm:pt modelId="{566D65F6-D729-428B-93F0-5BB5E8486EE9}" type="pres">
      <dgm:prSet presAssocID="{54677633-6F99-4890-978D-235F0C82256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B57144F-4558-4E55-BB83-D51639290316}" type="pres">
      <dgm:prSet presAssocID="{E952DEE5-3AE5-4CBB-82EE-EE6D0368DEAD}" presName="hierRoot3" presStyleCnt="0"/>
      <dgm:spPr/>
      <dgm:t>
        <a:bodyPr/>
        <a:lstStyle/>
        <a:p>
          <a:endParaRPr lang="ru-RU"/>
        </a:p>
      </dgm:t>
    </dgm:pt>
    <dgm:pt modelId="{6014D24C-96D3-4621-8A46-CA8AD6D24570}" type="pres">
      <dgm:prSet presAssocID="{E952DEE5-3AE5-4CBB-82EE-EE6D0368DEAD}" presName="composite3" presStyleCnt="0"/>
      <dgm:spPr/>
      <dgm:t>
        <a:bodyPr/>
        <a:lstStyle/>
        <a:p>
          <a:endParaRPr lang="ru-RU"/>
        </a:p>
      </dgm:t>
    </dgm:pt>
    <dgm:pt modelId="{8F5D3BBA-330B-4EC8-9E4B-1E8467D7E483}" type="pres">
      <dgm:prSet presAssocID="{E952DEE5-3AE5-4CBB-82EE-EE6D0368DEAD}" presName="background3" presStyleLbl="node3" presStyleIdx="0" presStyleCnt="1"/>
      <dgm:spPr/>
      <dgm:t>
        <a:bodyPr/>
        <a:lstStyle/>
        <a:p>
          <a:endParaRPr lang="ru-RU"/>
        </a:p>
      </dgm:t>
    </dgm:pt>
    <dgm:pt modelId="{C8443922-5727-4716-8211-2DB0877F40C0}" type="pres">
      <dgm:prSet presAssocID="{E952DEE5-3AE5-4CBB-82EE-EE6D0368DEAD}" presName="text3" presStyleLbl="fgAcc3" presStyleIdx="0" presStyleCnt="1" custScaleX="11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0CCC0-A034-4668-ADCA-9B84D63B4AB7}" type="pres">
      <dgm:prSet presAssocID="{E952DEE5-3AE5-4CBB-82EE-EE6D0368DEAD}" presName="hierChild4" presStyleCnt="0"/>
      <dgm:spPr/>
      <dgm:t>
        <a:bodyPr/>
        <a:lstStyle/>
        <a:p>
          <a:endParaRPr lang="ru-RU"/>
        </a:p>
      </dgm:t>
    </dgm:pt>
  </dgm:ptLst>
  <dgm:cxnLst>
    <dgm:cxn modelId="{AEDBB293-D7FF-4BE5-82D2-D0143FE2C48E}" srcId="{FA514B6F-9742-4B7B-AF94-8067E95F0369}" destId="{E8E61D38-F594-4EDC-B289-A33B9F70A74D}" srcOrd="0" destOrd="0" parTransId="{C096F6DB-2ECD-481C-B94C-F7F773751D7F}" sibTransId="{8E09341C-F5C7-4964-AD15-15E41C1CE462}"/>
    <dgm:cxn modelId="{F189CD51-CB4D-4AC9-B18F-A1FF3547E2DA}" type="presOf" srcId="{FA514B6F-9742-4B7B-AF94-8067E95F0369}" destId="{C0AF89D9-1817-4612-AD1A-0FCAE56068DE}" srcOrd="0" destOrd="0" presId="urn:microsoft.com/office/officeart/2005/8/layout/hierarchy1"/>
    <dgm:cxn modelId="{3B4C4670-F623-491F-8CC7-72A5FBEF33A7}" type="presOf" srcId="{2398D550-C193-4519-A757-AD0F89CBC261}" destId="{B01BA53B-3390-4B51-91F8-E929079C008F}" srcOrd="0" destOrd="0" presId="urn:microsoft.com/office/officeart/2005/8/layout/hierarchy1"/>
    <dgm:cxn modelId="{DEFF0A07-5EAA-41BF-8097-128C75C05E22}" type="presOf" srcId="{C096F6DB-2ECD-481C-B94C-F7F773751D7F}" destId="{93447565-3D0B-4531-A244-04B66E0D8639}" srcOrd="0" destOrd="0" presId="urn:microsoft.com/office/officeart/2005/8/layout/hierarchy1"/>
    <dgm:cxn modelId="{37DDE361-B978-48DD-A0E9-2EF4F81EA586}" type="presOf" srcId="{1B6EE5CE-0C12-4026-89B7-4D317512CD6B}" destId="{0B92BB3C-7AD1-423C-AE30-64977F1DB81C}" srcOrd="0" destOrd="0" presId="urn:microsoft.com/office/officeart/2005/8/layout/hierarchy1"/>
    <dgm:cxn modelId="{39758F9A-8DC5-48A0-9DE7-14873DF53B4D}" type="presOf" srcId="{4ED52294-F051-42AA-8E86-09ADF7DE237C}" destId="{53C4EC1F-2194-4998-A48B-96E3272FCEA6}" srcOrd="0" destOrd="0" presId="urn:microsoft.com/office/officeart/2005/8/layout/hierarchy1"/>
    <dgm:cxn modelId="{7E3A3E90-035F-4C79-B0FD-3AAD87E7DFB4}" type="presOf" srcId="{C7290C5D-E40A-49BB-9862-E24142112A00}" destId="{40BCE237-B4DE-4799-8FE7-1C9BB4E7BE75}" srcOrd="0" destOrd="0" presId="urn:microsoft.com/office/officeart/2005/8/layout/hierarchy1"/>
    <dgm:cxn modelId="{40B7E62A-7A8C-44CB-8450-3D26AEEE98A3}" srcId="{2398D550-C193-4519-A757-AD0F89CBC261}" destId="{FA514B6F-9742-4B7B-AF94-8067E95F0369}" srcOrd="0" destOrd="0" parTransId="{74FB1EDE-3BA1-45D2-B60D-81C021CF0B2D}" sibTransId="{3DA816BF-F139-4769-B5E4-BA641A8F75E7}"/>
    <dgm:cxn modelId="{AC1DB6AD-6BBE-4D2B-9B0B-85E6E68169B9}" srcId="{FA514B6F-9742-4B7B-AF94-8067E95F0369}" destId="{1B6EE5CE-0C12-4026-89B7-4D317512CD6B}" srcOrd="2" destOrd="0" parTransId="{45794202-391E-4A33-BB3D-43512CF4D6C0}" sibTransId="{D666976E-AC28-4DE6-B31C-E3477F24E3E8}"/>
    <dgm:cxn modelId="{90469D36-40D5-4399-AA3D-400D270044A6}" srcId="{FA514B6F-9742-4B7B-AF94-8067E95F0369}" destId="{4ED52294-F051-42AA-8E86-09ADF7DE237C}" srcOrd="1" destOrd="0" parTransId="{C7290C5D-E40A-49BB-9862-E24142112A00}" sibTransId="{7A45EB1C-4974-490E-90DE-5579537CD72F}"/>
    <dgm:cxn modelId="{D92D4417-96D2-4BA7-9BBF-65DA03DC7FAF}" srcId="{1B6EE5CE-0C12-4026-89B7-4D317512CD6B}" destId="{E952DEE5-3AE5-4CBB-82EE-EE6D0368DEAD}" srcOrd="0" destOrd="0" parTransId="{54677633-6F99-4890-978D-235F0C822563}" sibTransId="{ECCB300A-3A7D-4D97-98F6-87617BFF1A1A}"/>
    <dgm:cxn modelId="{2CAD6274-1A2E-4BC9-AEF0-97CA5649C7EA}" type="presOf" srcId="{45794202-391E-4A33-BB3D-43512CF4D6C0}" destId="{7D5E58ED-BD67-416F-9962-00026D01CFEA}" srcOrd="0" destOrd="0" presId="urn:microsoft.com/office/officeart/2005/8/layout/hierarchy1"/>
    <dgm:cxn modelId="{203EA059-066D-4A13-B750-8F3474959EA9}" type="presOf" srcId="{54677633-6F99-4890-978D-235F0C822563}" destId="{566D65F6-D729-428B-93F0-5BB5E8486EE9}" srcOrd="0" destOrd="0" presId="urn:microsoft.com/office/officeart/2005/8/layout/hierarchy1"/>
    <dgm:cxn modelId="{FCA9AAF2-6888-4265-AD12-46F49EA7F805}" type="presOf" srcId="{E952DEE5-3AE5-4CBB-82EE-EE6D0368DEAD}" destId="{C8443922-5727-4716-8211-2DB0877F40C0}" srcOrd="0" destOrd="0" presId="urn:microsoft.com/office/officeart/2005/8/layout/hierarchy1"/>
    <dgm:cxn modelId="{95BBF482-FA37-4D31-B088-63B5368A1AC3}" type="presOf" srcId="{E8E61D38-F594-4EDC-B289-A33B9F70A74D}" destId="{9227C09E-73CD-467D-9741-E3480A4E26FF}" srcOrd="0" destOrd="0" presId="urn:microsoft.com/office/officeart/2005/8/layout/hierarchy1"/>
    <dgm:cxn modelId="{EBA2D300-07FD-44FA-B4DE-CBE141EFCED9}" type="presParOf" srcId="{B01BA53B-3390-4B51-91F8-E929079C008F}" destId="{C482F681-C0A5-44C3-A11D-044976C2D62E}" srcOrd="0" destOrd="0" presId="urn:microsoft.com/office/officeart/2005/8/layout/hierarchy1"/>
    <dgm:cxn modelId="{AE20485C-4092-4743-8502-CE439F09664A}" type="presParOf" srcId="{C482F681-C0A5-44C3-A11D-044976C2D62E}" destId="{FC7E7E1A-3EB2-433E-BD24-D5DB9E7A7011}" srcOrd="0" destOrd="0" presId="urn:microsoft.com/office/officeart/2005/8/layout/hierarchy1"/>
    <dgm:cxn modelId="{E5B79112-AC54-4FA7-8260-96CBD879E0F1}" type="presParOf" srcId="{FC7E7E1A-3EB2-433E-BD24-D5DB9E7A7011}" destId="{485D2B4C-83D4-42DD-A1F0-530DB2591A24}" srcOrd="0" destOrd="0" presId="urn:microsoft.com/office/officeart/2005/8/layout/hierarchy1"/>
    <dgm:cxn modelId="{33E9273B-BE5E-46D5-A675-48B45EDF833C}" type="presParOf" srcId="{FC7E7E1A-3EB2-433E-BD24-D5DB9E7A7011}" destId="{C0AF89D9-1817-4612-AD1A-0FCAE56068DE}" srcOrd="1" destOrd="0" presId="urn:microsoft.com/office/officeart/2005/8/layout/hierarchy1"/>
    <dgm:cxn modelId="{E70A13BB-B76C-4E50-8C13-10D9E68588AF}" type="presParOf" srcId="{C482F681-C0A5-44C3-A11D-044976C2D62E}" destId="{6C631796-6864-4421-A312-96E94FFD1306}" srcOrd="1" destOrd="0" presId="urn:microsoft.com/office/officeart/2005/8/layout/hierarchy1"/>
    <dgm:cxn modelId="{5FAE5E20-B536-4951-AF89-E9EFEBB3BC37}" type="presParOf" srcId="{6C631796-6864-4421-A312-96E94FFD1306}" destId="{93447565-3D0B-4531-A244-04B66E0D8639}" srcOrd="0" destOrd="0" presId="urn:microsoft.com/office/officeart/2005/8/layout/hierarchy1"/>
    <dgm:cxn modelId="{8580C524-C61E-425C-A959-E126CBB1C853}" type="presParOf" srcId="{6C631796-6864-4421-A312-96E94FFD1306}" destId="{D3CC1414-B42C-4441-85AF-028589118B65}" srcOrd="1" destOrd="0" presId="urn:microsoft.com/office/officeart/2005/8/layout/hierarchy1"/>
    <dgm:cxn modelId="{5D213FD0-89DF-4013-9C10-5B8C7D017468}" type="presParOf" srcId="{D3CC1414-B42C-4441-85AF-028589118B65}" destId="{5AF05EFB-B1A6-408A-97A1-6A1F35BA5DA4}" srcOrd="0" destOrd="0" presId="urn:microsoft.com/office/officeart/2005/8/layout/hierarchy1"/>
    <dgm:cxn modelId="{D7CBDC3E-DCB5-490C-8284-85EA18CA3D3E}" type="presParOf" srcId="{5AF05EFB-B1A6-408A-97A1-6A1F35BA5DA4}" destId="{B7F70846-6740-4FB3-BCB2-ECF474EEAB38}" srcOrd="0" destOrd="0" presId="urn:microsoft.com/office/officeart/2005/8/layout/hierarchy1"/>
    <dgm:cxn modelId="{2C508B17-4D28-439B-9948-CAF10C986A06}" type="presParOf" srcId="{5AF05EFB-B1A6-408A-97A1-6A1F35BA5DA4}" destId="{9227C09E-73CD-467D-9741-E3480A4E26FF}" srcOrd="1" destOrd="0" presId="urn:microsoft.com/office/officeart/2005/8/layout/hierarchy1"/>
    <dgm:cxn modelId="{39D86013-0EB5-44B5-96B6-A3457363015B}" type="presParOf" srcId="{D3CC1414-B42C-4441-85AF-028589118B65}" destId="{945C890F-A9BF-4D1D-921F-74055A98C94B}" srcOrd="1" destOrd="0" presId="urn:microsoft.com/office/officeart/2005/8/layout/hierarchy1"/>
    <dgm:cxn modelId="{E9B44D5C-9B8B-4E56-AA41-8CEF35C0463A}" type="presParOf" srcId="{6C631796-6864-4421-A312-96E94FFD1306}" destId="{40BCE237-B4DE-4799-8FE7-1C9BB4E7BE75}" srcOrd="2" destOrd="0" presId="urn:microsoft.com/office/officeart/2005/8/layout/hierarchy1"/>
    <dgm:cxn modelId="{7847373F-AE00-48F7-B26D-B4FA35147A60}" type="presParOf" srcId="{6C631796-6864-4421-A312-96E94FFD1306}" destId="{7ACBFFFA-302C-4B09-B552-3231AAFF12EB}" srcOrd="3" destOrd="0" presId="urn:microsoft.com/office/officeart/2005/8/layout/hierarchy1"/>
    <dgm:cxn modelId="{6DC86BE4-B8E2-412C-A2AE-5518F987BDA1}" type="presParOf" srcId="{7ACBFFFA-302C-4B09-B552-3231AAFF12EB}" destId="{F47F9210-A053-4AF5-8A80-B72195F659DE}" srcOrd="0" destOrd="0" presId="urn:microsoft.com/office/officeart/2005/8/layout/hierarchy1"/>
    <dgm:cxn modelId="{A9C70CCC-5FA7-400A-ACF3-611C462AE197}" type="presParOf" srcId="{F47F9210-A053-4AF5-8A80-B72195F659DE}" destId="{082B423F-2344-47AE-9376-D77EB498176C}" srcOrd="0" destOrd="0" presId="urn:microsoft.com/office/officeart/2005/8/layout/hierarchy1"/>
    <dgm:cxn modelId="{2F33C2E4-F008-41F4-BDA1-2C0B3D5AA16D}" type="presParOf" srcId="{F47F9210-A053-4AF5-8A80-B72195F659DE}" destId="{53C4EC1F-2194-4998-A48B-96E3272FCEA6}" srcOrd="1" destOrd="0" presId="urn:microsoft.com/office/officeart/2005/8/layout/hierarchy1"/>
    <dgm:cxn modelId="{3E44AA88-25BF-497C-93FD-1C0145A30F06}" type="presParOf" srcId="{7ACBFFFA-302C-4B09-B552-3231AAFF12EB}" destId="{607313F3-FE73-4039-98F6-68B210B569CD}" srcOrd="1" destOrd="0" presId="urn:microsoft.com/office/officeart/2005/8/layout/hierarchy1"/>
    <dgm:cxn modelId="{78C427D0-0A29-4910-B1A3-7FA5DABD0BD6}" type="presParOf" srcId="{6C631796-6864-4421-A312-96E94FFD1306}" destId="{7D5E58ED-BD67-416F-9962-00026D01CFEA}" srcOrd="4" destOrd="0" presId="urn:microsoft.com/office/officeart/2005/8/layout/hierarchy1"/>
    <dgm:cxn modelId="{0C4EB675-49CD-4DF1-B1A2-DEB4AF90CE78}" type="presParOf" srcId="{6C631796-6864-4421-A312-96E94FFD1306}" destId="{BEE6F04F-1A07-4655-A694-41C80158BF0C}" srcOrd="5" destOrd="0" presId="urn:microsoft.com/office/officeart/2005/8/layout/hierarchy1"/>
    <dgm:cxn modelId="{A96394F4-1753-429C-B3CD-E46C983F8B6C}" type="presParOf" srcId="{BEE6F04F-1A07-4655-A694-41C80158BF0C}" destId="{23B7FD01-BF7A-4D92-9B56-29150802BA00}" srcOrd="0" destOrd="0" presId="urn:microsoft.com/office/officeart/2005/8/layout/hierarchy1"/>
    <dgm:cxn modelId="{2AC3CE14-6C82-4631-8832-350A815B38FD}" type="presParOf" srcId="{23B7FD01-BF7A-4D92-9B56-29150802BA00}" destId="{1C0D4CEF-E136-41E3-B83D-8BDAFEE096EA}" srcOrd="0" destOrd="0" presId="urn:microsoft.com/office/officeart/2005/8/layout/hierarchy1"/>
    <dgm:cxn modelId="{2FB62FBE-D5AB-4BC1-80D5-85C91383740A}" type="presParOf" srcId="{23B7FD01-BF7A-4D92-9B56-29150802BA00}" destId="{0B92BB3C-7AD1-423C-AE30-64977F1DB81C}" srcOrd="1" destOrd="0" presId="urn:microsoft.com/office/officeart/2005/8/layout/hierarchy1"/>
    <dgm:cxn modelId="{B9387EC5-8384-4D31-82FD-99C42A271808}" type="presParOf" srcId="{BEE6F04F-1A07-4655-A694-41C80158BF0C}" destId="{1B721487-4F8E-4149-A965-1D7BE58B48A1}" srcOrd="1" destOrd="0" presId="urn:microsoft.com/office/officeart/2005/8/layout/hierarchy1"/>
    <dgm:cxn modelId="{90EC0A97-7CF5-456B-AA22-BBB6EB3EE827}" type="presParOf" srcId="{1B721487-4F8E-4149-A965-1D7BE58B48A1}" destId="{566D65F6-D729-428B-93F0-5BB5E8486EE9}" srcOrd="0" destOrd="0" presId="urn:microsoft.com/office/officeart/2005/8/layout/hierarchy1"/>
    <dgm:cxn modelId="{A583E977-AED8-4EDD-8F5E-267C98D26BAF}" type="presParOf" srcId="{1B721487-4F8E-4149-A965-1D7BE58B48A1}" destId="{FB57144F-4558-4E55-BB83-D51639290316}" srcOrd="1" destOrd="0" presId="urn:microsoft.com/office/officeart/2005/8/layout/hierarchy1"/>
    <dgm:cxn modelId="{4E930367-64D2-4AD0-A056-C3F1FE9E02CE}" type="presParOf" srcId="{FB57144F-4558-4E55-BB83-D51639290316}" destId="{6014D24C-96D3-4621-8A46-CA8AD6D24570}" srcOrd="0" destOrd="0" presId="urn:microsoft.com/office/officeart/2005/8/layout/hierarchy1"/>
    <dgm:cxn modelId="{1DF2D5DC-B3C8-4407-A976-9A3537D54D6A}" type="presParOf" srcId="{6014D24C-96D3-4621-8A46-CA8AD6D24570}" destId="{8F5D3BBA-330B-4EC8-9E4B-1E8467D7E483}" srcOrd="0" destOrd="0" presId="urn:microsoft.com/office/officeart/2005/8/layout/hierarchy1"/>
    <dgm:cxn modelId="{8B1F0C71-3254-457C-8D86-C301CC6E8B99}" type="presParOf" srcId="{6014D24C-96D3-4621-8A46-CA8AD6D24570}" destId="{C8443922-5727-4716-8211-2DB0877F40C0}" srcOrd="1" destOrd="0" presId="urn:microsoft.com/office/officeart/2005/8/layout/hierarchy1"/>
    <dgm:cxn modelId="{28C0A70C-2679-4C2F-A39D-C3ACF17DCE0E}" type="presParOf" srcId="{FB57144F-4558-4E55-BB83-D51639290316}" destId="{4320CCC0-A034-4668-ADCA-9B84D63B4A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4673F-FE02-46B2-A784-0B405655BE5F}">
      <dsp:nvSpPr>
        <dsp:cNvPr id="0" name=""/>
        <dsp:cNvSpPr/>
      </dsp:nvSpPr>
      <dsp:spPr>
        <a:xfrm>
          <a:off x="1816018" y="1958715"/>
          <a:ext cx="1928400" cy="18524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Металлургия черных металлов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6018" y="1958715"/>
        <a:ext cx="1928400" cy="1852441"/>
      </dsp:txXfrm>
    </dsp:sp>
    <dsp:sp modelId="{BEBC0463-6F97-4C31-8BC9-989617D3F0C4}">
      <dsp:nvSpPr>
        <dsp:cNvPr id="0" name=""/>
        <dsp:cNvSpPr/>
      </dsp:nvSpPr>
      <dsp:spPr>
        <a:xfrm rot="16200000">
          <a:off x="2643531" y="1796347"/>
          <a:ext cx="273374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273374" y="2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16200000">
        <a:off x="2773384" y="1815194"/>
        <a:ext cx="13668" cy="13668"/>
      </dsp:txXfrm>
    </dsp:sp>
    <dsp:sp modelId="{F672430C-B281-4FE8-B891-485358D90031}">
      <dsp:nvSpPr>
        <dsp:cNvPr id="0" name=""/>
        <dsp:cNvSpPr/>
      </dsp:nvSpPr>
      <dsp:spPr>
        <a:xfrm>
          <a:off x="1870183" y="-34514"/>
          <a:ext cx="1820070" cy="17198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Получение чугуна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0183" y="-34514"/>
        <a:ext cx="1820070" cy="1719856"/>
      </dsp:txXfrm>
    </dsp:sp>
    <dsp:sp modelId="{D28D708C-F3C6-4D66-B3B9-53366971CE2D}">
      <dsp:nvSpPr>
        <dsp:cNvPr id="0" name=""/>
        <dsp:cNvSpPr/>
      </dsp:nvSpPr>
      <dsp:spPr>
        <a:xfrm rot="20520000">
          <a:off x="3688847" y="2532568"/>
          <a:ext cx="19361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93617" y="2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20520000">
        <a:off x="3780815" y="2553409"/>
        <a:ext cx="9680" cy="9680"/>
      </dsp:txXfrm>
    </dsp:sp>
    <dsp:sp modelId="{9DD18625-3077-4A99-B2FE-02365C497D11}">
      <dsp:nvSpPr>
        <dsp:cNvPr id="0" name=""/>
        <dsp:cNvSpPr/>
      </dsp:nvSpPr>
      <dsp:spPr>
        <a:xfrm>
          <a:off x="3830227" y="1371517"/>
          <a:ext cx="1817427" cy="1753983"/>
        </a:xfrm>
        <a:prstGeom prst="ellipse">
          <a:avLst/>
        </a:prstGeom>
        <a:gradFill rotWithShape="0">
          <a:gsLst>
            <a:gs pos="0">
              <a:schemeClr val="accent4">
                <a:hueOff val="1280270"/>
                <a:satOff val="11610"/>
                <a:lumOff val="451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280270"/>
                <a:satOff val="11610"/>
                <a:lumOff val="451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280270"/>
                <a:satOff val="11610"/>
                <a:lumOff val="451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 стали в конвертере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0227" y="1371517"/>
        <a:ext cx="1817427" cy="1753983"/>
      </dsp:txXfrm>
    </dsp:sp>
    <dsp:sp modelId="{E7CF4794-30C5-4EC6-A93E-B521570419EF}">
      <dsp:nvSpPr>
        <dsp:cNvPr id="0" name=""/>
        <dsp:cNvSpPr/>
      </dsp:nvSpPr>
      <dsp:spPr>
        <a:xfrm rot="3240000">
          <a:off x="3299620" y="3682428"/>
          <a:ext cx="15733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57337" y="2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3240000">
        <a:off x="3374356" y="3704176"/>
        <a:ext cx="7866" cy="7866"/>
      </dsp:txXfrm>
    </dsp:sp>
    <dsp:sp modelId="{130B8FAE-832D-4A44-9DF6-F3ED44EDB457}">
      <dsp:nvSpPr>
        <dsp:cNvPr id="0" name=""/>
        <dsp:cNvSpPr/>
      </dsp:nvSpPr>
      <dsp:spPr>
        <a:xfrm>
          <a:off x="3013000" y="3595128"/>
          <a:ext cx="1955550" cy="1911993"/>
        </a:xfrm>
        <a:prstGeom prst="ellipse">
          <a:avLst/>
        </a:prstGeom>
        <a:gradFill rotWithShape="0">
          <a:gsLst>
            <a:gs pos="0">
              <a:schemeClr val="accent4">
                <a:hueOff val="2560540"/>
                <a:satOff val="23219"/>
                <a:lumOff val="902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560540"/>
                <a:satOff val="23219"/>
                <a:lumOff val="902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560540"/>
                <a:satOff val="23219"/>
                <a:lumOff val="902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Получение стали в электропечи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000" y="3595128"/>
        <a:ext cx="1955550" cy="1911993"/>
      </dsp:txXfrm>
    </dsp:sp>
    <dsp:sp modelId="{64A9200B-2BDC-456C-8F96-8BF24D7AEA8E}">
      <dsp:nvSpPr>
        <dsp:cNvPr id="0" name=""/>
        <dsp:cNvSpPr/>
      </dsp:nvSpPr>
      <dsp:spPr>
        <a:xfrm rot="7560000">
          <a:off x="2067520" y="3700750"/>
          <a:ext cx="202631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202631" y="2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7560000">
        <a:off x="2163770" y="3721366"/>
        <a:ext cx="10131" cy="10131"/>
      </dsp:txXfrm>
    </dsp:sp>
    <dsp:sp modelId="{06BEDB88-8E87-4C63-907D-4B60FD288FD3}">
      <dsp:nvSpPr>
        <dsp:cNvPr id="0" name=""/>
        <dsp:cNvSpPr/>
      </dsp:nvSpPr>
      <dsp:spPr>
        <a:xfrm>
          <a:off x="648068" y="3634912"/>
          <a:ext cx="1843185" cy="1832426"/>
        </a:xfrm>
        <a:prstGeom prst="ellipse">
          <a:avLst/>
        </a:prstGeom>
        <a:gradFill rotWithShape="0">
          <a:gsLst>
            <a:gs pos="0">
              <a:schemeClr val="accent4">
                <a:hueOff val="3840809"/>
                <a:satOff val="34829"/>
                <a:lumOff val="135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840809"/>
                <a:satOff val="34829"/>
                <a:lumOff val="135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840809"/>
                <a:satOff val="34829"/>
                <a:lumOff val="135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Получение ферро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сплавов</a:t>
          </a:r>
          <a:endParaRPr lang="ru-RU" sz="1800" b="1" kern="1200" dirty="0"/>
        </a:p>
      </dsp:txBody>
      <dsp:txXfrm>
        <a:off x="648068" y="3634912"/>
        <a:ext cx="1843185" cy="1832426"/>
      </dsp:txXfrm>
    </dsp:sp>
    <dsp:sp modelId="{4CE81289-F65B-4172-BBB4-EF36D6DD7E3D}">
      <dsp:nvSpPr>
        <dsp:cNvPr id="0" name=""/>
        <dsp:cNvSpPr/>
      </dsp:nvSpPr>
      <dsp:spPr>
        <a:xfrm rot="11880000">
          <a:off x="1692665" y="2534895"/>
          <a:ext cx="17855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78555" y="256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11880000">
        <a:off x="1777480" y="2556113"/>
        <a:ext cx="8927" cy="8927"/>
      </dsp:txXfrm>
    </dsp:sp>
    <dsp:sp modelId="{FBF71CDA-6F35-4EB1-8FCB-613DA43DC39E}">
      <dsp:nvSpPr>
        <dsp:cNvPr id="0" name=""/>
        <dsp:cNvSpPr/>
      </dsp:nvSpPr>
      <dsp:spPr>
        <a:xfrm>
          <a:off x="-103039" y="1362886"/>
          <a:ext cx="1849071" cy="1771244"/>
        </a:xfrm>
        <a:prstGeom prst="ellipse">
          <a:avLst/>
        </a:prstGeom>
        <a:gradFill rotWithShape="0">
          <a:gsLst>
            <a:gs pos="0">
              <a:schemeClr val="accent4">
                <a:hueOff val="5121079"/>
                <a:satOff val="46439"/>
                <a:lumOff val="1803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5121079"/>
                <a:satOff val="46439"/>
                <a:lumOff val="1803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5121079"/>
                <a:satOff val="46439"/>
                <a:lumOff val="1803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Получение  агломерата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03039" y="1362886"/>
        <a:ext cx="1849071" cy="17712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2C5E7E-D2FE-4F3D-9582-298DF8B052E4}">
      <dsp:nvSpPr>
        <dsp:cNvPr id="0" name=""/>
        <dsp:cNvSpPr/>
      </dsp:nvSpPr>
      <dsp:spPr>
        <a:xfrm>
          <a:off x="3579645" y="1819609"/>
          <a:ext cx="1673136" cy="1683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Металлургия черных металлов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9645" y="1819609"/>
        <a:ext cx="1673136" cy="1683113"/>
      </dsp:txXfrm>
    </dsp:sp>
    <dsp:sp modelId="{552B7B47-D751-4DE0-B84D-97047A185AD0}">
      <dsp:nvSpPr>
        <dsp:cNvPr id="0" name=""/>
        <dsp:cNvSpPr/>
      </dsp:nvSpPr>
      <dsp:spPr>
        <a:xfrm rot="16200000">
          <a:off x="4206158" y="1378771"/>
          <a:ext cx="420109" cy="5422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00000">
        <a:off x="4206158" y="1378771"/>
        <a:ext cx="420109" cy="542298"/>
      </dsp:txXfrm>
    </dsp:sp>
    <dsp:sp modelId="{EADF6317-A205-4DA0-A02E-EAB8EC23E9E4}">
      <dsp:nvSpPr>
        <dsp:cNvPr id="0" name=""/>
        <dsp:cNvSpPr/>
      </dsp:nvSpPr>
      <dsp:spPr>
        <a:xfrm>
          <a:off x="3624121" y="-90921"/>
          <a:ext cx="1584183" cy="15606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Машино-строение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4121" y="-90921"/>
        <a:ext cx="1584183" cy="1560657"/>
      </dsp:txXfrm>
    </dsp:sp>
    <dsp:sp modelId="{9371C1F7-C63C-4E78-AC35-75DFFB115CB7}">
      <dsp:nvSpPr>
        <dsp:cNvPr id="0" name=""/>
        <dsp:cNvSpPr/>
      </dsp:nvSpPr>
      <dsp:spPr>
        <a:xfrm rot="19800000">
          <a:off x="5144889" y="1849720"/>
          <a:ext cx="354994" cy="576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800000">
        <a:off x="5144889" y="1849720"/>
        <a:ext cx="354994" cy="576534"/>
      </dsp:txXfrm>
    </dsp:sp>
    <dsp:sp modelId="{FE08EBE9-2156-49FA-AACE-1271A2F00858}">
      <dsp:nvSpPr>
        <dsp:cNvPr id="0" name=""/>
        <dsp:cNvSpPr/>
      </dsp:nvSpPr>
      <dsp:spPr>
        <a:xfrm>
          <a:off x="5419857" y="971336"/>
          <a:ext cx="1407900" cy="14079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Корабле-строение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9857" y="971336"/>
        <a:ext cx="1407900" cy="1407900"/>
      </dsp:txXfrm>
    </dsp:sp>
    <dsp:sp modelId="{3D1D72F3-1068-4D35-B67F-6AC54C39D994}">
      <dsp:nvSpPr>
        <dsp:cNvPr id="0" name=""/>
        <dsp:cNvSpPr/>
      </dsp:nvSpPr>
      <dsp:spPr>
        <a:xfrm rot="1800000">
          <a:off x="5139250" y="2840726"/>
          <a:ext cx="248087" cy="61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">
        <a:off x="5139250" y="2840726"/>
        <a:ext cx="248087" cy="619003"/>
      </dsp:txXfrm>
    </dsp:sp>
    <dsp:sp modelId="{9D928C7D-79ED-4FBB-AB56-2F2C5D640603}">
      <dsp:nvSpPr>
        <dsp:cNvPr id="0" name=""/>
        <dsp:cNvSpPr/>
      </dsp:nvSpPr>
      <dsp:spPr>
        <a:xfrm>
          <a:off x="5292667" y="2757590"/>
          <a:ext cx="1662280" cy="17789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Автомобиле-строение</a:t>
          </a: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2667" y="2757590"/>
        <a:ext cx="1662280" cy="1778910"/>
      </dsp:txXfrm>
    </dsp:sp>
    <dsp:sp modelId="{81D2EFB6-C02A-4CFB-B7E8-916F0026636C}">
      <dsp:nvSpPr>
        <dsp:cNvPr id="0" name=""/>
        <dsp:cNvSpPr/>
      </dsp:nvSpPr>
      <dsp:spPr>
        <a:xfrm rot="5400000">
          <a:off x="4267737" y="3312041"/>
          <a:ext cx="296953" cy="686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267737" y="3312041"/>
        <a:ext cx="296953" cy="686311"/>
      </dsp:txXfrm>
    </dsp:sp>
    <dsp:sp modelId="{65466890-DA8E-46A9-A9A1-B1F56093C6DA}">
      <dsp:nvSpPr>
        <dsp:cNvPr id="0" name=""/>
        <dsp:cNvSpPr/>
      </dsp:nvSpPr>
      <dsp:spPr>
        <a:xfrm>
          <a:off x="3607241" y="3817103"/>
          <a:ext cx="1617945" cy="16316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Самолето-строение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7241" y="3817103"/>
        <a:ext cx="1617945" cy="1631644"/>
      </dsp:txXfrm>
    </dsp:sp>
    <dsp:sp modelId="{EB876AE1-651F-41CA-8FF9-83FF5AA47E37}">
      <dsp:nvSpPr>
        <dsp:cNvPr id="0" name=""/>
        <dsp:cNvSpPr/>
      </dsp:nvSpPr>
      <dsp:spPr>
        <a:xfrm rot="9000000">
          <a:off x="3381024" y="2919669"/>
          <a:ext cx="345789" cy="4786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000000">
        <a:off x="3381024" y="2919669"/>
        <a:ext cx="345789" cy="478686"/>
      </dsp:txXfrm>
    </dsp:sp>
    <dsp:sp modelId="{CCFF2622-6BF1-4026-AEF1-7080D220E8BF}">
      <dsp:nvSpPr>
        <dsp:cNvPr id="0" name=""/>
        <dsp:cNvSpPr/>
      </dsp:nvSpPr>
      <dsp:spPr>
        <a:xfrm>
          <a:off x="1903364" y="2828915"/>
          <a:ext cx="1610511" cy="16362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Получение чистых металлов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3364" y="2828915"/>
        <a:ext cx="1610511" cy="1636262"/>
      </dsp:txXfrm>
    </dsp:sp>
    <dsp:sp modelId="{64AD182C-CE22-42FC-AAEC-88B048548684}">
      <dsp:nvSpPr>
        <dsp:cNvPr id="0" name=""/>
        <dsp:cNvSpPr/>
      </dsp:nvSpPr>
      <dsp:spPr>
        <a:xfrm rot="12600000">
          <a:off x="3358131" y="1832836"/>
          <a:ext cx="303819" cy="610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2600000">
        <a:off x="3358131" y="1832836"/>
        <a:ext cx="303819" cy="610301"/>
      </dsp:txXfrm>
    </dsp:sp>
    <dsp:sp modelId="{E96FF721-888A-4962-AC22-66E09DA1D486}">
      <dsp:nvSpPr>
        <dsp:cNvPr id="0" name=""/>
        <dsp:cNvSpPr/>
      </dsp:nvSpPr>
      <dsp:spPr>
        <a:xfrm>
          <a:off x="2004669" y="971336"/>
          <a:ext cx="1407900" cy="1407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Чугунное литье</a:t>
          </a:r>
          <a:endParaRPr lang="ru-RU" sz="13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4669" y="971336"/>
        <a:ext cx="1407900" cy="1407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C8CE6-49C1-4D2B-92AE-D1BDDF2447F5}">
      <dsp:nvSpPr>
        <dsp:cNvPr id="0" name=""/>
        <dsp:cNvSpPr/>
      </dsp:nvSpPr>
      <dsp:spPr>
        <a:xfrm>
          <a:off x="1717285" y="135891"/>
          <a:ext cx="1389846" cy="903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7285" y="135891"/>
        <a:ext cx="1389846" cy="903400"/>
      </dsp:txXfrm>
    </dsp:sp>
    <dsp:sp modelId="{9E4BAB05-85D2-454B-9581-EE408E01C02F}">
      <dsp:nvSpPr>
        <dsp:cNvPr id="0" name=""/>
        <dsp:cNvSpPr/>
      </dsp:nvSpPr>
      <dsp:spPr>
        <a:xfrm>
          <a:off x="607044" y="587591"/>
          <a:ext cx="3610329" cy="3610329"/>
        </a:xfrm>
        <a:custGeom>
          <a:avLst/>
          <a:gdLst/>
          <a:ahLst/>
          <a:cxnLst/>
          <a:rect l="0" t="0" r="0" b="0"/>
          <a:pathLst>
            <a:path>
              <a:moveTo>
                <a:pt x="2509639" y="143137"/>
              </a:moveTo>
              <a:arcTo wR="1805164" hR="1805164" stAng="17578222" swAng="196183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3951E-A79D-4831-9867-5EE7B43C6A43}">
      <dsp:nvSpPr>
        <dsp:cNvPr id="0" name=""/>
        <dsp:cNvSpPr/>
      </dsp:nvSpPr>
      <dsp:spPr>
        <a:xfrm>
          <a:off x="3434099" y="1383229"/>
          <a:ext cx="1389846" cy="903400"/>
        </a:xfrm>
        <a:prstGeom prst="roundRect">
          <a:avLst/>
        </a:prstGeom>
        <a:gradFill rotWithShape="0">
          <a:gsLst>
            <a:gs pos="0">
              <a:schemeClr val="accent4">
                <a:hueOff val="1280270"/>
                <a:satOff val="11610"/>
                <a:lumOff val="451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280270"/>
                <a:satOff val="11610"/>
                <a:lumOff val="451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280270"/>
                <a:satOff val="11610"/>
                <a:lumOff val="451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4099" y="1383229"/>
        <a:ext cx="1389846" cy="903400"/>
      </dsp:txXfrm>
    </dsp:sp>
    <dsp:sp modelId="{3CB2B26B-9C73-4F9A-89B6-3DED389A0677}">
      <dsp:nvSpPr>
        <dsp:cNvPr id="0" name=""/>
        <dsp:cNvSpPr/>
      </dsp:nvSpPr>
      <dsp:spPr>
        <a:xfrm>
          <a:off x="607044" y="587591"/>
          <a:ext cx="3610329" cy="3610329"/>
        </a:xfrm>
        <a:custGeom>
          <a:avLst/>
          <a:gdLst/>
          <a:ahLst/>
          <a:cxnLst/>
          <a:rect l="0" t="0" r="0" b="0"/>
          <a:pathLst>
            <a:path>
              <a:moveTo>
                <a:pt x="3607849" y="1710578"/>
              </a:moveTo>
              <a:arcTo wR="1805164" hR="1805164" stAng="21419788" swAng="2196532"/>
            </a:path>
          </a:pathLst>
        </a:custGeom>
        <a:noFill/>
        <a:ln w="9525" cap="flat" cmpd="sng" algn="ctr">
          <a:solidFill>
            <a:schemeClr val="accent4">
              <a:hueOff val="1280270"/>
              <a:satOff val="11610"/>
              <a:lumOff val="4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4F1BB-6FD1-4EA3-9860-F6D7831F99B4}">
      <dsp:nvSpPr>
        <dsp:cNvPr id="0" name=""/>
        <dsp:cNvSpPr/>
      </dsp:nvSpPr>
      <dsp:spPr>
        <a:xfrm>
          <a:off x="2778334" y="3401464"/>
          <a:ext cx="1389846" cy="903400"/>
        </a:xfrm>
        <a:prstGeom prst="roundRect">
          <a:avLst/>
        </a:prstGeom>
        <a:gradFill rotWithShape="0">
          <a:gsLst>
            <a:gs pos="0">
              <a:schemeClr val="accent4">
                <a:hueOff val="2560540"/>
                <a:satOff val="23219"/>
                <a:lumOff val="902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560540"/>
                <a:satOff val="23219"/>
                <a:lumOff val="902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560540"/>
                <a:satOff val="23219"/>
                <a:lumOff val="902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Черчение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334" y="3401464"/>
        <a:ext cx="1389846" cy="903400"/>
      </dsp:txXfrm>
    </dsp:sp>
    <dsp:sp modelId="{E8D984C7-5854-402E-8574-E79F62B83ADA}">
      <dsp:nvSpPr>
        <dsp:cNvPr id="0" name=""/>
        <dsp:cNvSpPr/>
      </dsp:nvSpPr>
      <dsp:spPr>
        <a:xfrm>
          <a:off x="607044" y="587591"/>
          <a:ext cx="3610329" cy="3610329"/>
        </a:xfrm>
        <a:custGeom>
          <a:avLst/>
          <a:gdLst/>
          <a:ahLst/>
          <a:cxnLst/>
          <a:rect l="0" t="0" r="0" b="0"/>
          <a:pathLst>
            <a:path>
              <a:moveTo>
                <a:pt x="2164116" y="3574280"/>
              </a:moveTo>
              <a:arcTo wR="1805164" hR="1805164" stAng="4711826" swAng="1376348"/>
            </a:path>
          </a:pathLst>
        </a:custGeom>
        <a:noFill/>
        <a:ln w="9525" cap="flat" cmpd="sng" algn="ctr">
          <a:solidFill>
            <a:schemeClr val="accent4">
              <a:hueOff val="2560540"/>
              <a:satOff val="23219"/>
              <a:lumOff val="9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AF81-E529-45E4-AA20-47AE8BFE8A53}">
      <dsp:nvSpPr>
        <dsp:cNvPr id="0" name=""/>
        <dsp:cNvSpPr/>
      </dsp:nvSpPr>
      <dsp:spPr>
        <a:xfrm>
          <a:off x="656236" y="3401464"/>
          <a:ext cx="1389846" cy="903400"/>
        </a:xfrm>
        <a:prstGeom prst="roundRect">
          <a:avLst/>
        </a:prstGeom>
        <a:gradFill rotWithShape="0">
          <a:gsLst>
            <a:gs pos="0">
              <a:schemeClr val="accent4">
                <a:hueOff val="3840809"/>
                <a:satOff val="34829"/>
                <a:lumOff val="135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840809"/>
                <a:satOff val="34829"/>
                <a:lumOff val="135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840809"/>
                <a:satOff val="34829"/>
                <a:lumOff val="135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Информа-тика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6236" y="3401464"/>
        <a:ext cx="1389846" cy="903400"/>
      </dsp:txXfrm>
    </dsp:sp>
    <dsp:sp modelId="{18E75451-179F-4D72-A5A2-8C1ACF65CD48}">
      <dsp:nvSpPr>
        <dsp:cNvPr id="0" name=""/>
        <dsp:cNvSpPr/>
      </dsp:nvSpPr>
      <dsp:spPr>
        <a:xfrm>
          <a:off x="607044" y="587591"/>
          <a:ext cx="3610329" cy="3610329"/>
        </a:xfrm>
        <a:custGeom>
          <a:avLst/>
          <a:gdLst/>
          <a:ahLst/>
          <a:cxnLst/>
          <a:rect l="0" t="0" r="0" b="0"/>
          <a:pathLst>
            <a:path>
              <a:moveTo>
                <a:pt x="301697" y="2804267"/>
              </a:moveTo>
              <a:arcTo wR="1805164" hR="1805164" stAng="8783680" swAng="2196532"/>
            </a:path>
          </a:pathLst>
        </a:custGeom>
        <a:noFill/>
        <a:ln w="9525" cap="flat" cmpd="sng" algn="ctr">
          <a:solidFill>
            <a:schemeClr val="accent4">
              <a:hueOff val="3840809"/>
              <a:satOff val="34829"/>
              <a:lumOff val="1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3DF6-588A-461C-B94A-996CD0054D81}">
      <dsp:nvSpPr>
        <dsp:cNvPr id="0" name=""/>
        <dsp:cNvSpPr/>
      </dsp:nvSpPr>
      <dsp:spPr>
        <a:xfrm>
          <a:off x="471" y="1383229"/>
          <a:ext cx="1389846" cy="903400"/>
        </a:xfrm>
        <a:prstGeom prst="roundRect">
          <a:avLst/>
        </a:prstGeom>
        <a:gradFill rotWithShape="0">
          <a:gsLst>
            <a:gs pos="0">
              <a:schemeClr val="accent4">
                <a:hueOff val="5121079"/>
                <a:satOff val="46439"/>
                <a:lumOff val="1803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5121079"/>
                <a:satOff val="46439"/>
                <a:lumOff val="1803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5121079"/>
                <a:satOff val="46439"/>
                <a:lumOff val="1803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" y="1383229"/>
        <a:ext cx="1389846" cy="903400"/>
      </dsp:txXfrm>
    </dsp:sp>
    <dsp:sp modelId="{664FD397-08C0-4EFF-B2F3-B076034E20BE}">
      <dsp:nvSpPr>
        <dsp:cNvPr id="0" name=""/>
        <dsp:cNvSpPr/>
      </dsp:nvSpPr>
      <dsp:spPr>
        <a:xfrm>
          <a:off x="607044" y="587591"/>
          <a:ext cx="3610329" cy="3610329"/>
        </a:xfrm>
        <a:custGeom>
          <a:avLst/>
          <a:gdLst/>
          <a:ahLst/>
          <a:cxnLst/>
          <a:rect l="0" t="0" r="0" b="0"/>
          <a:pathLst>
            <a:path>
              <a:moveTo>
                <a:pt x="314496" y="787065"/>
              </a:moveTo>
              <a:arcTo wR="1805164" hR="1805164" stAng="12859942" swAng="1961836"/>
            </a:path>
          </a:pathLst>
        </a:custGeom>
        <a:noFill/>
        <a:ln w="9525" cap="flat" cmpd="sng" algn="ctr">
          <a:solidFill>
            <a:schemeClr val="accent4">
              <a:hueOff val="5121079"/>
              <a:satOff val="46439"/>
              <a:lumOff val="18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D65F6-D729-428B-93F0-5BB5E8486EE9}">
      <dsp:nvSpPr>
        <dsp:cNvPr id="0" name=""/>
        <dsp:cNvSpPr/>
      </dsp:nvSpPr>
      <dsp:spPr>
        <a:xfrm>
          <a:off x="5841803" y="2623592"/>
          <a:ext cx="91440" cy="488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E58ED-BD67-416F-9962-00026D01CFEA}">
      <dsp:nvSpPr>
        <dsp:cNvPr id="0" name=""/>
        <dsp:cNvSpPr/>
      </dsp:nvSpPr>
      <dsp:spPr>
        <a:xfrm>
          <a:off x="3713549" y="1068192"/>
          <a:ext cx="2173974" cy="48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66"/>
              </a:lnTo>
              <a:lnTo>
                <a:pt x="2173974" y="332966"/>
              </a:lnTo>
              <a:lnTo>
                <a:pt x="2173974" y="4885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E237-B4DE-4799-8FE7-1C9BB4E7BE75}">
      <dsp:nvSpPr>
        <dsp:cNvPr id="0" name=""/>
        <dsp:cNvSpPr/>
      </dsp:nvSpPr>
      <dsp:spPr>
        <a:xfrm>
          <a:off x="3667829" y="1068192"/>
          <a:ext cx="91440" cy="488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966"/>
              </a:lnTo>
              <a:lnTo>
                <a:pt x="116153" y="332966"/>
              </a:lnTo>
              <a:lnTo>
                <a:pt x="116153" y="4885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47565-3D0B-4531-A244-04B66E0D8639}">
      <dsp:nvSpPr>
        <dsp:cNvPr id="0" name=""/>
        <dsp:cNvSpPr/>
      </dsp:nvSpPr>
      <dsp:spPr>
        <a:xfrm>
          <a:off x="1610009" y="1068192"/>
          <a:ext cx="2103540" cy="488599"/>
        </a:xfrm>
        <a:custGeom>
          <a:avLst/>
          <a:gdLst/>
          <a:ahLst/>
          <a:cxnLst/>
          <a:rect l="0" t="0" r="0" b="0"/>
          <a:pathLst>
            <a:path>
              <a:moveTo>
                <a:pt x="2103540" y="0"/>
              </a:moveTo>
              <a:lnTo>
                <a:pt x="2103540" y="332966"/>
              </a:lnTo>
              <a:lnTo>
                <a:pt x="0" y="332966"/>
              </a:lnTo>
              <a:lnTo>
                <a:pt x="0" y="4885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D2B4C-83D4-42DD-A1F0-530DB2591A24}">
      <dsp:nvSpPr>
        <dsp:cNvPr id="0" name=""/>
        <dsp:cNvSpPr/>
      </dsp:nvSpPr>
      <dsp:spPr>
        <a:xfrm>
          <a:off x="2873549" y="1392"/>
          <a:ext cx="1679999" cy="106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F89D9-1817-4612-AD1A-0FCAE56068DE}">
      <dsp:nvSpPr>
        <dsp:cNvPr id="0" name=""/>
        <dsp:cNvSpPr/>
      </dsp:nvSpPr>
      <dsp:spPr>
        <a:xfrm>
          <a:off x="3060215" y="178725"/>
          <a:ext cx="1679999" cy="106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215" y="178725"/>
        <a:ext cx="1679999" cy="1066799"/>
      </dsp:txXfrm>
    </dsp:sp>
    <dsp:sp modelId="{B7F70846-6740-4FB3-BCB2-ECF474EEAB38}">
      <dsp:nvSpPr>
        <dsp:cNvPr id="0" name=""/>
        <dsp:cNvSpPr/>
      </dsp:nvSpPr>
      <dsp:spPr>
        <a:xfrm>
          <a:off x="699575" y="1556792"/>
          <a:ext cx="1820867" cy="106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27C09E-73CD-467D-9741-E3480A4E26FF}">
      <dsp:nvSpPr>
        <dsp:cNvPr id="0" name=""/>
        <dsp:cNvSpPr/>
      </dsp:nvSpPr>
      <dsp:spPr>
        <a:xfrm>
          <a:off x="886241" y="1734125"/>
          <a:ext cx="1820867" cy="106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государственные академические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6241" y="1734125"/>
        <a:ext cx="1820867" cy="1066799"/>
      </dsp:txXfrm>
    </dsp:sp>
    <dsp:sp modelId="{082B423F-2344-47AE-9376-D77EB498176C}">
      <dsp:nvSpPr>
        <dsp:cNvPr id="0" name=""/>
        <dsp:cNvSpPr/>
      </dsp:nvSpPr>
      <dsp:spPr>
        <a:xfrm>
          <a:off x="2893776" y="1556792"/>
          <a:ext cx="1780413" cy="106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4EC1F-2194-4998-A48B-96E3272FCEA6}">
      <dsp:nvSpPr>
        <dsp:cNvPr id="0" name=""/>
        <dsp:cNvSpPr/>
      </dsp:nvSpPr>
      <dsp:spPr>
        <a:xfrm>
          <a:off x="3080442" y="1734125"/>
          <a:ext cx="1780413" cy="106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государственные социальные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0442" y="1734125"/>
        <a:ext cx="1780413" cy="1066799"/>
      </dsp:txXfrm>
    </dsp:sp>
    <dsp:sp modelId="{1C0D4CEF-E136-41E3-B83D-8BDAFEE096EA}">
      <dsp:nvSpPr>
        <dsp:cNvPr id="0" name=""/>
        <dsp:cNvSpPr/>
      </dsp:nvSpPr>
      <dsp:spPr>
        <a:xfrm>
          <a:off x="5047523" y="1556792"/>
          <a:ext cx="1679999" cy="106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2BB3C-7AD1-423C-AE30-64977F1DB81C}">
      <dsp:nvSpPr>
        <dsp:cNvPr id="0" name=""/>
        <dsp:cNvSpPr/>
      </dsp:nvSpPr>
      <dsp:spPr>
        <a:xfrm>
          <a:off x="5234189" y="1734125"/>
          <a:ext cx="1679999" cy="106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Именные за отличную учебу и вклад в общественную деятельность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4189" y="1734125"/>
        <a:ext cx="1679999" cy="1066799"/>
      </dsp:txXfrm>
    </dsp:sp>
    <dsp:sp modelId="{8F5D3BBA-330B-4EC8-9E4B-1E8467D7E483}">
      <dsp:nvSpPr>
        <dsp:cNvPr id="0" name=""/>
        <dsp:cNvSpPr/>
      </dsp:nvSpPr>
      <dsp:spPr>
        <a:xfrm>
          <a:off x="4945983" y="3112192"/>
          <a:ext cx="1883078" cy="106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443922-5727-4716-8211-2DB0877F40C0}">
      <dsp:nvSpPr>
        <dsp:cNvPr id="0" name=""/>
        <dsp:cNvSpPr/>
      </dsp:nvSpPr>
      <dsp:spPr>
        <a:xfrm>
          <a:off x="5132650" y="3289525"/>
          <a:ext cx="1883078" cy="106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Правительства РФ</a:t>
          </a:r>
          <a:endParaRPr lang="ru-RU" sz="2000" b="1" kern="1200" dirty="0"/>
        </a:p>
      </dsp:txBody>
      <dsp:txXfrm>
        <a:off x="5132650" y="3289525"/>
        <a:ext cx="1883078" cy="106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49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19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9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7933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803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85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35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58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20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7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18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3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74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39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27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1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1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986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928934"/>
            <a:ext cx="8643966" cy="3643337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Металлургия черных металлов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1000100" y="6857999"/>
            <a:ext cx="585791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6551"/>
            <a:ext cx="2079578" cy="209831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285728"/>
            <a:ext cx="6929454" cy="1482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Государственное бюджетное профессиональное образовательное учреждение</a:t>
            </a:r>
            <a:b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"Южно-Уральский многопрофильный колледж</a:t>
            </a: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"</a:t>
            </a:r>
            <a:endParaRPr kumimoji="0" lang="ru-RU" sz="2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5728"/>
            <a:ext cx="6896120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Сроки получения образования и формы обучения по специальности по ФЕДЕРАЛЬНОЙ программе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Профессионалитет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1128" y="2336872"/>
            <a:ext cx="4797152" cy="4306837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ct val="2000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получения СПО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подготовки в очной форме обучения (квалификация –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основного общего образования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(9 классов) – 3 года 5 месяцев.</a:t>
            </a:r>
            <a:endParaRPr lang="ru-RU" dirty="0"/>
          </a:p>
        </p:txBody>
      </p:sp>
      <p:pic>
        <p:nvPicPr>
          <p:cNvPr id="5" name="Picture 3" descr="M:\ОЛИМПИАДА 2017\олимпиада открытие\олимпиада\DSC_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3116"/>
            <a:ext cx="1885950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P:\ВРЕМЕННЫЕ\Хлебникова\Профориентация\DSC_1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1928826" cy="153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M:\ОЛИМПИАДА 2017\олимпиада открытие\олимпиада\DSC_06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214926"/>
            <a:ext cx="1877799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Необходимы базовые знания по предметам: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6780"/>
              </p:ext>
            </p:extLst>
          </p:nvPr>
        </p:nvGraphicFramePr>
        <p:xfrm>
          <a:off x="533400" y="2071678"/>
          <a:ext cx="482441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971"/>
          <a:stretch/>
        </p:blipFill>
        <p:spPr bwMode="auto">
          <a:xfrm>
            <a:off x="5572132" y="2500306"/>
            <a:ext cx="2969009" cy="314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8396318" cy="108093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Преимущества специальности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1128" y="2336872"/>
            <a:ext cx="4868590" cy="4235399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устойчивый высокий спрос на квалифицированных специалистов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специализаций в рамках специальности, возможность выбора наиболее подходящей, интересной работы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заработная плата</a:t>
            </a:r>
          </a:p>
          <a:p>
            <a:endParaRPr lang="ru-RU" dirty="0"/>
          </a:p>
        </p:txBody>
      </p:sp>
      <p:pic>
        <p:nvPicPr>
          <p:cNvPr id="6" name="Picture 2" descr="http://www.vmzko.ru/content/downloads/images/news/415/dsp-25_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481941" cy="36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57686" y="5357826"/>
            <a:ext cx="3357586" cy="12144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xmlns:dgm="http://schemas.openxmlformats.org/drawingml/2006/diagram" val="0"/>
                </a:ext>
              </a:extLst>
            </a:blip>
            <a:srcRect/>
            <a:stretch>
              <a:fillRect t="-30000" b="-3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Студенты обучаются в новейших лабораториях, на современном учебном оборудовании</a:t>
            </a:r>
            <a:endParaRPr lang="ru-RU" sz="2800" dirty="0"/>
          </a:p>
        </p:txBody>
      </p:sp>
      <p:grpSp>
        <p:nvGrpSpPr>
          <p:cNvPr id="3" name="Diagram group"/>
          <p:cNvGrpSpPr/>
          <p:nvPr/>
        </p:nvGrpSpPr>
        <p:grpSpPr>
          <a:xfrm>
            <a:off x="1071538" y="2285992"/>
            <a:ext cx="2124373" cy="1463693"/>
            <a:chOff x="4464" y="285139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464" y="285139"/>
              <a:ext cx="2124373" cy="1463693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3500430" y="2643182"/>
            <a:ext cx="2124373" cy="1463693"/>
            <a:chOff x="2341363" y="285139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41363" y="285139"/>
              <a:ext cx="2124373" cy="1463693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Diagram group"/>
          <p:cNvGrpSpPr/>
          <p:nvPr/>
        </p:nvGrpSpPr>
        <p:grpSpPr>
          <a:xfrm>
            <a:off x="6000760" y="2928934"/>
            <a:ext cx="2124373" cy="1463693"/>
            <a:chOff x="4678263" y="285139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678263" y="285139"/>
              <a:ext cx="2124373" cy="1463693"/>
            </a:xfrm>
            <a:prstGeom prst="roundRect">
              <a:avLst/>
            </a:prstGeom>
            <a:blipFill rotWithShape="0">
              <a:blip r:embed="rId4" cstate="screen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="" xmlns:dgm="http://schemas.openxmlformats.org/drawingml/2006/diagram" val="0"/>
                  </a:ext>
                </a:extLst>
              </a:blip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Diagram group"/>
          <p:cNvGrpSpPr/>
          <p:nvPr/>
        </p:nvGrpSpPr>
        <p:grpSpPr>
          <a:xfrm>
            <a:off x="1000100" y="4429132"/>
            <a:ext cx="2124373" cy="1463693"/>
            <a:chOff x="4464" y="2749412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464" y="2749412"/>
              <a:ext cx="2124373" cy="1463693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" name="Diagram group"/>
          <p:cNvGrpSpPr/>
          <p:nvPr/>
        </p:nvGrpSpPr>
        <p:grpSpPr>
          <a:xfrm>
            <a:off x="3714744" y="4857760"/>
            <a:ext cx="2124373" cy="1463693"/>
            <a:chOff x="4678263" y="2749412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78263" y="2749412"/>
              <a:ext cx="2124373" cy="1463693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Diagram group"/>
          <p:cNvGrpSpPr/>
          <p:nvPr/>
        </p:nvGrpSpPr>
        <p:grpSpPr>
          <a:xfrm>
            <a:off x="6572264" y="5143512"/>
            <a:ext cx="2124373" cy="1463693"/>
            <a:chOff x="7015162" y="2749412"/>
            <a:chExt cx="2124373" cy="1463693"/>
          </a:xfrm>
          <a:scene3d>
            <a:camera prst="isometricOffAxis2Left" zoom="95000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015162" y="2749412"/>
              <a:ext cx="2124373" cy="1463693"/>
            </a:xfrm>
            <a:prstGeom prst="roundRect">
              <a:avLst/>
            </a:prstGeom>
            <a:blipFill rotWithShape="0">
              <a:blip r:embed="rId7" cstate="screen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="" xmlns:dgm="http://schemas.openxmlformats.org/drawingml/2006/diagram" val="0"/>
                  </a:ext>
                </a:extLst>
              </a:blip>
              <a:stretch>
                <a:fillRect/>
              </a:stretch>
            </a:blipFill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Романтика учебных будней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Рабочий стол\МЧМ\DSC0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5" y="2336800"/>
            <a:ext cx="4176463" cy="3649498"/>
          </a:xfrm>
          <a:prstGeom prst="rect">
            <a:avLst/>
          </a:prstGeom>
          <a:noFill/>
        </p:spPr>
      </p:pic>
      <p:pic>
        <p:nvPicPr>
          <p:cNvPr id="3074" name="Picture 2" descr="J:\Фото ЧМ-401- 2018\Фото ЧМ-401\Фото_в_Музее\DSCN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46449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Фото с завода\IMG-20211203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860032" cy="4176464"/>
          </a:xfrm>
          <a:prstGeom prst="rect">
            <a:avLst/>
          </a:prstGeom>
          <a:noFill/>
        </p:spPr>
      </p:pic>
      <p:pic>
        <p:nvPicPr>
          <p:cNvPr id="2051" name="Picture 3" descr="J:\Фото с завода\IMG-20211203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45638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колледже современные спортивные залы, библиотеки и читальные  залы с  доступом в сеть Интернет, питание в столовых корпусов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71678"/>
            <a:ext cx="294775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P:\Руководители комплексов\конкурсы, олимпиады\2016-2017\Областные олимпиады профмастерства\материалы на олимпиаду\фото\Дополнит.в альбом\DSC07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3250879" cy="215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POTAPO~1\AppData\Local\Temp\Rar$DI40.266\DSC06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78"/>
            <a:ext cx="3136503" cy="235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O:\LArea\Media\Photos\GalkinaTV\фото в альбом\библиотека\IMG_49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429132"/>
            <a:ext cx="3275578" cy="223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Студенты колледжа могут получать стипендии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214282" y="2000240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738233" cy="187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5005146"/>
            <a:ext cx="2786082" cy="1852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12361" cy="142876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Студенты участвуют в городских, областных и региональных, всероссийских олимпиадах, конкурсах, конференциях, соревнованиях</a:t>
            </a:r>
            <a:endParaRPr lang="ru-RU" sz="2400" dirty="0"/>
          </a:p>
        </p:txBody>
      </p:sp>
      <p:pic>
        <p:nvPicPr>
          <p:cNvPr id="3" name="Picture 2" descr="J:\Фото 2021г -22\1002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888432" cy="2088232"/>
          </a:xfrm>
          <a:prstGeom prst="rect">
            <a:avLst/>
          </a:prstGeom>
          <a:noFill/>
        </p:spPr>
      </p:pic>
      <p:pic>
        <p:nvPicPr>
          <p:cNvPr id="4" name="Picture 3" descr="J:\Фото 2021г -22\1000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3121152" cy="20756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492196"/>
            <a:ext cx="3571900" cy="236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183765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Иногородним студентам предоставляются места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общежитиИ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450059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5720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1643074" cy="11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3702" y="2214554"/>
            <a:ext cx="2244623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P:\Руководители комплексов\конкурсы, олимпиады\2016-2017\Областные олимпиады профмастерства\материалы на олимпиаду\фото\Дополнит.в альбом\_MG_8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428466" cy="161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9850" y="4786322"/>
            <a:ext cx="2364150" cy="168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Металлург – это звучит гордо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Рабочий стол\Железный Озон\Handler[9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572000" cy="3507872"/>
          </a:xfrm>
          <a:prstGeom prst="rect">
            <a:avLst/>
          </a:prstGeom>
          <a:noFill/>
        </p:spPr>
      </p:pic>
      <p:pic>
        <p:nvPicPr>
          <p:cNvPr id="1027" name="Picture 3" descr="Z:\Рабочий стол\Железный Озон\HandlerCAAE6BZ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095338"/>
            <a:ext cx="4248472" cy="328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99512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Трудоустройство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Z:\Рабочий стол\Картинки МЧМ\1849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024" y="2204865"/>
            <a:ext cx="8748405" cy="46348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7494984" cy="486916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Выпускники специальности «Металлургия черных металлов» работают: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агломерационной фабрике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профессии: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-агломератчик;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-бункеровщик;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-дозировщик;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доменном цехе: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-газовщик доменной печи;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-горновой доменной печи.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9512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Трудоустройство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Z:\Рабочий стол\Картинки МЧМ\1849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024" y="2204865"/>
            <a:ext cx="8748405" cy="46348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7704856" cy="453650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кислородно-конвертерном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цехе по профессии: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-подручный сталевара конвертера;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-подручный сталевара установки внепечной обработки стали;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-машинист разливочной машины: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-разливщик стали;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миксеровой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8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995120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Трудоустройство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Z:\Рабочий стол\Картинки МЧМ\1849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024" y="2204865"/>
            <a:ext cx="8748405" cy="46348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2348880"/>
            <a:ext cx="7494984" cy="439248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электросталеплавильном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цехе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профессии: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-подручный сталевара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электропечи;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-подручный сталевара внепечной обработки стали;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-оператор машины непрерывного литья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заготовок;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-контролер в производстве черных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20022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Global\Public\Приемная комиссия\ЮУМК\2017\Презентации\ЮК\DSC05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759">
            <a:off x="160592" y="2482698"/>
            <a:ext cx="3052355" cy="2003109"/>
          </a:xfrm>
          <a:prstGeom prst="flowChartMultidocumen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660">
            <a:off x="2285991" y="4181772"/>
            <a:ext cx="3429012" cy="228600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6143636" cy="714356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 студентов колледжа самая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яркая, интересная жизнь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O:\Global\Public\Приемная комиссия\ЮУМК\2017\Презентации\ЮК\ДОПолнительно\IMG_0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733">
            <a:off x="5299331" y="4495088"/>
            <a:ext cx="3404764" cy="2269275"/>
          </a:xfrm>
          <a:prstGeom prst="leftArrow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5" descr="O:\Global\Public\Приемная комиссия\ЮУМК\2017\Презентации\фото\МК\P1390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259">
            <a:off x="183562" y="4665312"/>
            <a:ext cx="2571768" cy="1928826"/>
          </a:xfrm>
          <a:prstGeom prst="plaqu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4" descr="O:\Global\Public\Приемная комиссия\ЮУМК\2017\Презентации\ЮК\IMG_06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646">
            <a:off x="5542561" y="2576123"/>
            <a:ext cx="3197449" cy="1818423"/>
          </a:xfrm>
          <a:prstGeom prst="cloudCallou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 descr="O:\Global\Public\Приемная комиссия\ЮУМК\2017\Презентации\ЮК\ДОПолнительно\IMG_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3312749" cy="2208498"/>
          </a:xfrm>
          <a:prstGeom prst="dodecagon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0" y="2857520"/>
            <a:ext cx="1721272" cy="1753309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9"/>
          <a:stretch>
            <a:fillRect/>
          </a:stretch>
        </p:blipFill>
        <p:spPr bwMode="auto">
          <a:xfrm>
            <a:off x="6951322" y="3786190"/>
            <a:ext cx="2192678" cy="164307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4286281" cy="2857520"/>
          </a:xfrm>
          <a:prstGeom prst="star12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419">
            <a:off x="5863852" y="829463"/>
            <a:ext cx="3229862" cy="2153242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6887390" cy="14401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Огонь и сталь –волшебное созвучие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помним с детства волновало нас,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ОНО во сне нас радовало мучило,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Чарующее даже без прикрас.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276873"/>
            <a:ext cx="70629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/>
        </p:nvGraphicFramePr>
        <p:xfrm>
          <a:off x="1835696" y="1124744"/>
          <a:ext cx="55446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107504" y="1340768"/>
          <a:ext cx="885831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сляб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91690"/>
            <a:ext cx="2928958" cy="1949088"/>
          </a:xfrm>
          <a:prstGeom prst="rect">
            <a:avLst/>
          </a:prstGeom>
        </p:spPr>
      </p:pic>
      <p:sp>
        <p:nvSpPr>
          <p:cNvPr id="1026" name="AutoShape 2" descr="https://sun9-29.userapi.com/impg/zXBBU57YcSzb9jLZjCT-fomuyMCk8HQNGbHZJw/_FZBUjDDY8c.jpg?size=1280x744&amp;quality=96&amp;sign=3d4f9944a02107094588c9d37e970b4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29.userapi.com/impg/zXBBU57YcSzb9jLZjCT-fomuyMCk8HQNGbHZJw/_FZBUjDDY8c.jpg?size=1280x744&amp;quality=96&amp;sign=3d4f9944a02107094588c9d37e970b4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429264"/>
            <a:ext cx="2000232" cy="1266119"/>
          </a:xfrm>
          <a:prstGeom prst="rect">
            <a:avLst/>
          </a:prstGeom>
        </p:spPr>
      </p:pic>
      <p:pic>
        <p:nvPicPr>
          <p:cNvPr id="7" name="Picture 2" descr="\\dcm1\home$\staff\hlebnikovane\Рабочий стол\Новая папка\113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9322" y="214290"/>
            <a:ext cx="2928958" cy="189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\\dcm1\home$\staff\hlebnikovane\Рабочий стол\Новая папка\Plant2-superJumb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3071810"/>
            <a:ext cx="1835972" cy="116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\\dcm1\home$\staff\hlebnikovane\Рабочий стол\Новая папка\su-30sm_fighter_assembly_plant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00892" y="5572140"/>
            <a:ext cx="2000264" cy="112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\\dcm1\home$\staff\hlebnikovane\Рабочий стол\Новая папка\maquines-1024x768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2" y="3357562"/>
            <a:ext cx="1857388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22.02.01 Металлургия черных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336873"/>
            <a:ext cx="8182004" cy="3599316"/>
          </a:xfrm>
        </p:spPr>
        <p:txBody>
          <a:bodyPr>
            <a:noAutofit/>
          </a:bodyPr>
          <a:lstStyle/>
          <a:p>
            <a:pPr marL="285750" lvl="1" indent="-28575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Квалификация выпускника: </a:t>
            </a:r>
          </a:p>
          <a:p>
            <a:pPr marL="285750" lvl="1" indent="-1905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</a:t>
            </a:r>
          </a:p>
          <a:p>
            <a:pPr marL="285750" lvl="1" indent="-28575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Готовится к выполнению работ по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планированию и организации работы цеха;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технологическим процессом производства чугуна, стали и ферросплавов и контролю за ними 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контролю за соблюдением качеством выпускаемой продукции;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обеспечению экологической и промышленной безопасности работы предприятия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99512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Доменное производство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2420888"/>
            <a:ext cx="530574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3320918" cy="4752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Горновые доменных печей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-первые, кто на металлургическом заводе принимают трудовую эстафету от горняков- добытчиков железной руды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6867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Выплавка стали в электропечах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12882" y="2336800"/>
            <a:ext cx="523111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04864"/>
            <a:ext cx="3851920" cy="3921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Челябинский металлургический комбинат – крупнейшее в России предприятие по выпуску качественных и высококачественных сталей и сплавов.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115196" cy="12241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Разливка стали на МНЛЗ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033" y="2060848"/>
            <a:ext cx="49634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336873"/>
            <a:ext cx="3600399" cy="4116463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Прогрессивная технология разливки стали на машине непрерывного литья заготовок (МНЛЗ)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413</TotalTime>
  <Words>389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Берлин</vt:lpstr>
      <vt:lpstr>Металлургия черных металлов </vt:lpstr>
      <vt:lpstr>Металлург – это звучит гордо</vt:lpstr>
      <vt:lpstr>Огонь и сталь –волшебное созвучие Мы помним с детства волновало нас,  ОНО во сне нас радовало мучило,  Чарующее даже без прикрас.</vt:lpstr>
      <vt:lpstr>Слайд 4</vt:lpstr>
      <vt:lpstr>Слайд 5</vt:lpstr>
      <vt:lpstr>22.02.01 Металлургия черных металлов</vt:lpstr>
      <vt:lpstr>Доменное производство</vt:lpstr>
      <vt:lpstr>Выплавка стали в электропечах</vt:lpstr>
      <vt:lpstr>Разливка стали на МНЛЗ</vt:lpstr>
      <vt:lpstr>Сроки получения образования и формы обучения по специальности по ФЕДЕРАЛЬНОЙ программе «Профессионалитет»</vt:lpstr>
      <vt:lpstr>Необходимы базовые знания по предметам:</vt:lpstr>
      <vt:lpstr>Преимущества специальности</vt:lpstr>
      <vt:lpstr>Студенты обучаются в новейших лабораториях, на современном учебном оборудовании</vt:lpstr>
      <vt:lpstr>Романтика учебных будней </vt:lpstr>
      <vt:lpstr>Слайд 15</vt:lpstr>
      <vt:lpstr>В колледже современные спортивные залы, библиотеки и читальные  залы с  доступом в сеть Интернет, питание в столовых корпусов</vt:lpstr>
      <vt:lpstr>Студенты колледжа могут получать стипендии</vt:lpstr>
      <vt:lpstr>Студенты участвуют в городских, областных и региональных, всероссийских олимпиадах, конкурсах, конференциях, соревнованиях</vt:lpstr>
      <vt:lpstr>Иногородним студентам предоставляются места в общежитиИ</vt:lpstr>
      <vt:lpstr>Трудоустройство</vt:lpstr>
      <vt:lpstr>Трудоустройство</vt:lpstr>
      <vt:lpstr>Трудоустройство</vt:lpstr>
      <vt:lpstr>У студентов колледжа самая  яркая, интересная жизнь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Металлургия черных металлов</dc:title>
  <cp:lastModifiedBy>kulinenkoim</cp:lastModifiedBy>
  <cp:revision>45</cp:revision>
  <dcterms:modified xsi:type="dcterms:W3CDTF">2022-10-27T08:23:20Z</dcterms:modified>
</cp:coreProperties>
</file>